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15.xml" ContentType="application/vnd.openxmlformats-officedocument.drawingml.diagramStyle+xml"/>
  <Override PartName="/ppt/diagrams/layout17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  <a:srgbClr val="FF00FF"/>
    <a:srgbClr val="003300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55C81C-86DF-4763-9DCB-A3B60394E65F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59221A-B7C4-4517-9B93-66D7DCAA736C}">
      <dgm:prSet phldrT="[Text]"/>
      <dgm:sp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900000" scaled="0"/>
          <a:tileRect/>
        </a:gradFill>
      </dgm:spPr>
      <dgm:t>
        <a:bodyPr/>
        <a:lstStyle/>
        <a:p>
          <a:r>
            <a:rPr lang="en-US" b="1" dirty="0" err="1" smtClean="0">
              <a:solidFill>
                <a:schemeClr val="accent2"/>
              </a:solidFill>
            </a:rPr>
            <a:t>ভুল</a:t>
          </a:r>
          <a:endParaRPr lang="en-US" b="1" dirty="0">
            <a:solidFill>
              <a:schemeClr val="accent2"/>
            </a:solidFill>
          </a:endParaRPr>
        </a:p>
      </dgm:t>
    </dgm:pt>
    <dgm:pt modelId="{C3CBA961-4D9D-4C91-8630-A08C9384949F}" type="parTrans" cxnId="{432469F7-6464-4220-9297-425D8049956B}">
      <dgm:prSet/>
      <dgm:spPr/>
      <dgm:t>
        <a:bodyPr/>
        <a:lstStyle/>
        <a:p>
          <a:endParaRPr lang="en-US"/>
        </a:p>
      </dgm:t>
    </dgm:pt>
    <dgm:pt modelId="{F7E70D24-7470-4564-B87B-6E2591B0819A}" type="sibTrans" cxnId="{432469F7-6464-4220-9297-425D8049956B}">
      <dgm:prSet/>
      <dgm:spPr/>
      <dgm:t>
        <a:bodyPr/>
        <a:lstStyle/>
        <a:p>
          <a:endParaRPr lang="en-US"/>
        </a:p>
      </dgm:t>
    </dgm:pt>
    <dgm:pt modelId="{A525A1CB-00DA-481A-AA30-E941CFAED77F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ব্যাথা</a:t>
          </a:r>
          <a:endParaRPr lang="en-US" b="1" dirty="0">
            <a:solidFill>
              <a:srgbClr val="6600CC"/>
            </a:solidFill>
          </a:endParaRPr>
        </a:p>
      </dgm:t>
    </dgm:pt>
    <dgm:pt modelId="{77E60240-265A-4EF5-934C-E15408F9F942}" type="parTrans" cxnId="{4B2EAFF5-4F64-4961-9672-172FDE694F3A}">
      <dgm:prSet/>
      <dgm:spPr/>
      <dgm:t>
        <a:bodyPr/>
        <a:lstStyle/>
        <a:p>
          <a:endParaRPr lang="en-US"/>
        </a:p>
      </dgm:t>
    </dgm:pt>
    <dgm:pt modelId="{D0BAA429-BFAF-40C0-AEAA-8040382013DB}" type="sibTrans" cxnId="{4B2EAFF5-4F64-4961-9672-172FDE694F3A}">
      <dgm:prSet/>
      <dgm:spPr/>
      <dgm:t>
        <a:bodyPr/>
        <a:lstStyle/>
        <a:p>
          <a:endParaRPr lang="en-US"/>
        </a:p>
      </dgm:t>
    </dgm:pt>
    <dgm:pt modelId="{B70160FD-7575-4CB6-92B7-929EDE137CE9}">
      <dgm:prSet phldrT="[Text]"/>
      <dgm:sp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lang="en-US" b="1" dirty="0" err="1" smtClean="0">
              <a:solidFill>
                <a:srgbClr val="006600"/>
              </a:solidFill>
            </a:rPr>
            <a:t>সঠিক</a:t>
          </a:r>
          <a:endParaRPr lang="en-US" b="1" dirty="0">
            <a:solidFill>
              <a:srgbClr val="006600"/>
            </a:solidFill>
          </a:endParaRPr>
        </a:p>
      </dgm:t>
    </dgm:pt>
    <dgm:pt modelId="{EAD44F25-90DF-434A-89F2-A4112CB558F9}" type="parTrans" cxnId="{953A0784-C478-49B4-900E-AF61B3033A8D}">
      <dgm:prSet/>
      <dgm:spPr/>
      <dgm:t>
        <a:bodyPr/>
        <a:lstStyle/>
        <a:p>
          <a:endParaRPr lang="en-US"/>
        </a:p>
      </dgm:t>
    </dgm:pt>
    <dgm:pt modelId="{959C8F44-0AA9-4583-A0E2-9A4092ABA11D}" type="sibTrans" cxnId="{953A0784-C478-49B4-900E-AF61B3033A8D}">
      <dgm:prSet/>
      <dgm:spPr/>
      <dgm:t>
        <a:bodyPr/>
        <a:lstStyle/>
        <a:p>
          <a:endParaRPr lang="en-US"/>
        </a:p>
      </dgm:t>
    </dgm:pt>
    <dgm:pt modelId="{0FE55051-CACF-49E2-927C-288819115108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ব্যথা</a:t>
          </a:r>
          <a:endParaRPr lang="en-US" b="1" dirty="0">
            <a:solidFill>
              <a:srgbClr val="6600CC"/>
            </a:solidFill>
          </a:endParaRPr>
        </a:p>
      </dgm:t>
    </dgm:pt>
    <dgm:pt modelId="{C286F887-28B9-46BE-80D8-4563DC4C7DE5}" type="parTrans" cxnId="{A278385A-6580-4DC7-8501-DD99722871F3}">
      <dgm:prSet/>
      <dgm:spPr/>
      <dgm:t>
        <a:bodyPr/>
        <a:lstStyle/>
        <a:p>
          <a:endParaRPr lang="en-US"/>
        </a:p>
      </dgm:t>
    </dgm:pt>
    <dgm:pt modelId="{2D0C6D4F-30B8-4017-9C21-764AC07BD6CC}" type="sibTrans" cxnId="{A278385A-6580-4DC7-8501-DD99722871F3}">
      <dgm:prSet/>
      <dgm:spPr/>
      <dgm:t>
        <a:bodyPr/>
        <a:lstStyle/>
        <a:p>
          <a:endParaRPr lang="en-US"/>
        </a:p>
      </dgm:t>
    </dgm:pt>
    <dgm:pt modelId="{DC9DA9A3-EB6E-4D9C-B4A0-49C487376229}" type="pres">
      <dgm:prSet presAssocID="{2555C81C-86DF-4763-9DCB-A3B60394E6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F50CF4-5A4F-4329-B010-D2003A5EB16D}" type="pres">
      <dgm:prSet presAssocID="{CA59221A-B7C4-4517-9B93-66D7DCAA736C}" presName="root" presStyleCnt="0"/>
      <dgm:spPr/>
    </dgm:pt>
    <dgm:pt modelId="{D320FF87-9094-41CA-8966-2056CCD055AC}" type="pres">
      <dgm:prSet presAssocID="{CA59221A-B7C4-4517-9B93-66D7DCAA736C}" presName="rootComposite" presStyleCnt="0"/>
      <dgm:spPr/>
    </dgm:pt>
    <dgm:pt modelId="{C2112085-6A41-4F73-9356-F2B69941A728}" type="pres">
      <dgm:prSet presAssocID="{CA59221A-B7C4-4517-9B93-66D7DCAA736C}" presName="rootText" presStyleLbl="node1" presStyleIdx="0" presStyleCnt="2" custLinFactNeighborY="-3"/>
      <dgm:spPr/>
      <dgm:t>
        <a:bodyPr/>
        <a:lstStyle/>
        <a:p>
          <a:endParaRPr lang="en-US"/>
        </a:p>
      </dgm:t>
    </dgm:pt>
    <dgm:pt modelId="{CAF43921-7459-4956-B203-B5818DD1C71F}" type="pres">
      <dgm:prSet presAssocID="{CA59221A-B7C4-4517-9B93-66D7DCAA736C}" presName="rootConnector" presStyleLbl="node1" presStyleIdx="0" presStyleCnt="2"/>
      <dgm:spPr/>
      <dgm:t>
        <a:bodyPr/>
        <a:lstStyle/>
        <a:p>
          <a:endParaRPr lang="en-US"/>
        </a:p>
      </dgm:t>
    </dgm:pt>
    <dgm:pt modelId="{7CFBE73D-7DFC-4095-8937-5C096D65BD82}" type="pres">
      <dgm:prSet presAssocID="{CA59221A-B7C4-4517-9B93-66D7DCAA736C}" presName="childShape" presStyleCnt="0"/>
      <dgm:spPr/>
    </dgm:pt>
    <dgm:pt modelId="{82F67D86-16CF-487B-A226-8CE16E4C0C7D}" type="pres">
      <dgm:prSet presAssocID="{77E60240-265A-4EF5-934C-E15408F9F942}" presName="Name13" presStyleLbl="parChTrans1D2" presStyleIdx="0" presStyleCnt="2"/>
      <dgm:spPr/>
      <dgm:t>
        <a:bodyPr/>
        <a:lstStyle/>
        <a:p>
          <a:endParaRPr lang="en-US"/>
        </a:p>
      </dgm:t>
    </dgm:pt>
    <dgm:pt modelId="{D6B3246F-B9D3-46F9-AF58-DC5529AD1818}" type="pres">
      <dgm:prSet presAssocID="{A525A1CB-00DA-481A-AA30-E941CFAED77F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BA76A-5608-4B9E-8385-64089BD0854D}" type="pres">
      <dgm:prSet presAssocID="{B70160FD-7575-4CB6-92B7-929EDE137CE9}" presName="root" presStyleCnt="0"/>
      <dgm:spPr/>
    </dgm:pt>
    <dgm:pt modelId="{8C11473E-52FE-434D-B38E-1EB048A82383}" type="pres">
      <dgm:prSet presAssocID="{B70160FD-7575-4CB6-92B7-929EDE137CE9}" presName="rootComposite" presStyleCnt="0"/>
      <dgm:spPr/>
    </dgm:pt>
    <dgm:pt modelId="{C2002391-88E0-436B-ADBE-A02C864FFA25}" type="pres">
      <dgm:prSet presAssocID="{B70160FD-7575-4CB6-92B7-929EDE137CE9}" presName="rootText" presStyleLbl="node1" presStyleIdx="1" presStyleCnt="2"/>
      <dgm:spPr/>
      <dgm:t>
        <a:bodyPr/>
        <a:lstStyle/>
        <a:p>
          <a:endParaRPr lang="en-US"/>
        </a:p>
      </dgm:t>
    </dgm:pt>
    <dgm:pt modelId="{337C3837-5BD3-4D50-98E6-7EFB1876FE91}" type="pres">
      <dgm:prSet presAssocID="{B70160FD-7575-4CB6-92B7-929EDE137CE9}" presName="rootConnector" presStyleLbl="node1" presStyleIdx="1" presStyleCnt="2"/>
      <dgm:spPr/>
      <dgm:t>
        <a:bodyPr/>
        <a:lstStyle/>
        <a:p>
          <a:endParaRPr lang="en-US"/>
        </a:p>
      </dgm:t>
    </dgm:pt>
    <dgm:pt modelId="{0A4EB654-E5D4-4AEF-8824-8EAED8FC6784}" type="pres">
      <dgm:prSet presAssocID="{B70160FD-7575-4CB6-92B7-929EDE137CE9}" presName="childShape" presStyleCnt="0"/>
      <dgm:spPr/>
    </dgm:pt>
    <dgm:pt modelId="{4ACCE766-EFC6-4819-B9D9-9025656443EE}" type="pres">
      <dgm:prSet presAssocID="{C286F887-28B9-46BE-80D8-4563DC4C7DE5}" presName="Name13" presStyleLbl="parChTrans1D2" presStyleIdx="1" presStyleCnt="2"/>
      <dgm:spPr/>
      <dgm:t>
        <a:bodyPr/>
        <a:lstStyle/>
        <a:p>
          <a:endParaRPr lang="en-US"/>
        </a:p>
      </dgm:t>
    </dgm:pt>
    <dgm:pt modelId="{0D84B133-65F5-41E1-8FEA-825D4A7AD2E4}" type="pres">
      <dgm:prSet presAssocID="{0FE55051-CACF-49E2-927C-288819115108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552D0C-13B0-4FF5-95B2-DFC3C2A42562}" type="presOf" srcId="{0FE55051-CACF-49E2-927C-288819115108}" destId="{0D84B133-65F5-41E1-8FEA-825D4A7AD2E4}" srcOrd="0" destOrd="0" presId="urn:microsoft.com/office/officeart/2005/8/layout/hierarchy3"/>
    <dgm:cxn modelId="{4B2EAFF5-4F64-4961-9672-172FDE694F3A}" srcId="{CA59221A-B7C4-4517-9B93-66D7DCAA736C}" destId="{A525A1CB-00DA-481A-AA30-E941CFAED77F}" srcOrd="0" destOrd="0" parTransId="{77E60240-265A-4EF5-934C-E15408F9F942}" sibTransId="{D0BAA429-BFAF-40C0-AEAA-8040382013DB}"/>
    <dgm:cxn modelId="{5BEF3DC7-B920-4B2F-BB28-CDBEAC16F976}" type="presOf" srcId="{B70160FD-7575-4CB6-92B7-929EDE137CE9}" destId="{C2002391-88E0-436B-ADBE-A02C864FFA25}" srcOrd="0" destOrd="0" presId="urn:microsoft.com/office/officeart/2005/8/layout/hierarchy3"/>
    <dgm:cxn modelId="{EE0838AC-716E-4133-9F36-CC62DE44B527}" type="presOf" srcId="{C286F887-28B9-46BE-80D8-4563DC4C7DE5}" destId="{4ACCE766-EFC6-4819-B9D9-9025656443EE}" srcOrd="0" destOrd="0" presId="urn:microsoft.com/office/officeart/2005/8/layout/hierarchy3"/>
    <dgm:cxn modelId="{A02481BA-A2E9-4036-A05B-7878C7A3646A}" type="presOf" srcId="{CA59221A-B7C4-4517-9B93-66D7DCAA736C}" destId="{CAF43921-7459-4956-B203-B5818DD1C71F}" srcOrd="1" destOrd="0" presId="urn:microsoft.com/office/officeart/2005/8/layout/hierarchy3"/>
    <dgm:cxn modelId="{61F311C2-8B39-475F-B7D4-E7DBC141C16B}" type="presOf" srcId="{A525A1CB-00DA-481A-AA30-E941CFAED77F}" destId="{D6B3246F-B9D3-46F9-AF58-DC5529AD1818}" srcOrd="0" destOrd="0" presId="urn:microsoft.com/office/officeart/2005/8/layout/hierarchy3"/>
    <dgm:cxn modelId="{953A0784-C478-49B4-900E-AF61B3033A8D}" srcId="{2555C81C-86DF-4763-9DCB-A3B60394E65F}" destId="{B70160FD-7575-4CB6-92B7-929EDE137CE9}" srcOrd="1" destOrd="0" parTransId="{EAD44F25-90DF-434A-89F2-A4112CB558F9}" sibTransId="{959C8F44-0AA9-4583-A0E2-9A4092ABA11D}"/>
    <dgm:cxn modelId="{20CA584F-01F3-4FB0-9A29-9DEABE3797BB}" type="presOf" srcId="{B70160FD-7575-4CB6-92B7-929EDE137CE9}" destId="{337C3837-5BD3-4D50-98E6-7EFB1876FE91}" srcOrd="1" destOrd="0" presId="urn:microsoft.com/office/officeart/2005/8/layout/hierarchy3"/>
    <dgm:cxn modelId="{432469F7-6464-4220-9297-425D8049956B}" srcId="{2555C81C-86DF-4763-9DCB-A3B60394E65F}" destId="{CA59221A-B7C4-4517-9B93-66D7DCAA736C}" srcOrd="0" destOrd="0" parTransId="{C3CBA961-4D9D-4C91-8630-A08C9384949F}" sibTransId="{F7E70D24-7470-4564-B87B-6E2591B0819A}"/>
    <dgm:cxn modelId="{5B9C4760-3F0B-439C-B866-70234C277299}" type="presOf" srcId="{CA59221A-B7C4-4517-9B93-66D7DCAA736C}" destId="{C2112085-6A41-4F73-9356-F2B69941A728}" srcOrd="0" destOrd="0" presId="urn:microsoft.com/office/officeart/2005/8/layout/hierarchy3"/>
    <dgm:cxn modelId="{A278385A-6580-4DC7-8501-DD99722871F3}" srcId="{B70160FD-7575-4CB6-92B7-929EDE137CE9}" destId="{0FE55051-CACF-49E2-927C-288819115108}" srcOrd="0" destOrd="0" parTransId="{C286F887-28B9-46BE-80D8-4563DC4C7DE5}" sibTransId="{2D0C6D4F-30B8-4017-9C21-764AC07BD6CC}"/>
    <dgm:cxn modelId="{4D54A49F-8864-48C5-9E93-5DAF5E237DEE}" type="presOf" srcId="{2555C81C-86DF-4763-9DCB-A3B60394E65F}" destId="{DC9DA9A3-EB6E-4D9C-B4A0-49C487376229}" srcOrd="0" destOrd="0" presId="urn:microsoft.com/office/officeart/2005/8/layout/hierarchy3"/>
    <dgm:cxn modelId="{0DE0602C-7F45-4446-B0D1-0C07E6FD659B}" type="presOf" srcId="{77E60240-265A-4EF5-934C-E15408F9F942}" destId="{82F67D86-16CF-487B-A226-8CE16E4C0C7D}" srcOrd="0" destOrd="0" presId="urn:microsoft.com/office/officeart/2005/8/layout/hierarchy3"/>
    <dgm:cxn modelId="{CFE930C2-16BE-4631-AC97-52F619563D59}" type="presParOf" srcId="{DC9DA9A3-EB6E-4D9C-B4A0-49C487376229}" destId="{21F50CF4-5A4F-4329-B010-D2003A5EB16D}" srcOrd="0" destOrd="0" presId="urn:microsoft.com/office/officeart/2005/8/layout/hierarchy3"/>
    <dgm:cxn modelId="{128E883A-ACCC-4C98-963F-C7278509935C}" type="presParOf" srcId="{21F50CF4-5A4F-4329-B010-D2003A5EB16D}" destId="{D320FF87-9094-41CA-8966-2056CCD055AC}" srcOrd="0" destOrd="0" presId="urn:microsoft.com/office/officeart/2005/8/layout/hierarchy3"/>
    <dgm:cxn modelId="{4778BC70-2070-451A-873B-728D5BA6D33F}" type="presParOf" srcId="{D320FF87-9094-41CA-8966-2056CCD055AC}" destId="{C2112085-6A41-4F73-9356-F2B69941A728}" srcOrd="0" destOrd="0" presId="urn:microsoft.com/office/officeart/2005/8/layout/hierarchy3"/>
    <dgm:cxn modelId="{C014800A-BE1A-4BF7-B385-8A11679CC45F}" type="presParOf" srcId="{D320FF87-9094-41CA-8966-2056CCD055AC}" destId="{CAF43921-7459-4956-B203-B5818DD1C71F}" srcOrd="1" destOrd="0" presId="urn:microsoft.com/office/officeart/2005/8/layout/hierarchy3"/>
    <dgm:cxn modelId="{BE6489FA-1CA1-4736-82F6-ABFE0383AAA0}" type="presParOf" srcId="{21F50CF4-5A4F-4329-B010-D2003A5EB16D}" destId="{7CFBE73D-7DFC-4095-8937-5C096D65BD82}" srcOrd="1" destOrd="0" presId="urn:microsoft.com/office/officeart/2005/8/layout/hierarchy3"/>
    <dgm:cxn modelId="{6FDCC73F-3E90-451A-98DD-7414A8EA8E3B}" type="presParOf" srcId="{7CFBE73D-7DFC-4095-8937-5C096D65BD82}" destId="{82F67D86-16CF-487B-A226-8CE16E4C0C7D}" srcOrd="0" destOrd="0" presId="urn:microsoft.com/office/officeart/2005/8/layout/hierarchy3"/>
    <dgm:cxn modelId="{5A87D1CC-4D55-4909-B7F1-D87ACCC2B525}" type="presParOf" srcId="{7CFBE73D-7DFC-4095-8937-5C096D65BD82}" destId="{D6B3246F-B9D3-46F9-AF58-DC5529AD1818}" srcOrd="1" destOrd="0" presId="urn:microsoft.com/office/officeart/2005/8/layout/hierarchy3"/>
    <dgm:cxn modelId="{C0EDAB74-F684-41A8-9EE1-DFA95867D232}" type="presParOf" srcId="{DC9DA9A3-EB6E-4D9C-B4A0-49C487376229}" destId="{0BEBA76A-5608-4B9E-8385-64089BD0854D}" srcOrd="1" destOrd="0" presId="urn:microsoft.com/office/officeart/2005/8/layout/hierarchy3"/>
    <dgm:cxn modelId="{EA8AE79E-13DF-4F3C-82C7-40023FCD61B8}" type="presParOf" srcId="{0BEBA76A-5608-4B9E-8385-64089BD0854D}" destId="{8C11473E-52FE-434D-B38E-1EB048A82383}" srcOrd="0" destOrd="0" presId="urn:microsoft.com/office/officeart/2005/8/layout/hierarchy3"/>
    <dgm:cxn modelId="{B3027787-9984-4931-8EDE-FDFCB11C49C3}" type="presParOf" srcId="{8C11473E-52FE-434D-B38E-1EB048A82383}" destId="{C2002391-88E0-436B-ADBE-A02C864FFA25}" srcOrd="0" destOrd="0" presId="urn:microsoft.com/office/officeart/2005/8/layout/hierarchy3"/>
    <dgm:cxn modelId="{80C367AD-FCE5-43FA-A474-8ED7A587D317}" type="presParOf" srcId="{8C11473E-52FE-434D-B38E-1EB048A82383}" destId="{337C3837-5BD3-4D50-98E6-7EFB1876FE91}" srcOrd="1" destOrd="0" presId="urn:microsoft.com/office/officeart/2005/8/layout/hierarchy3"/>
    <dgm:cxn modelId="{AEE69BD2-AFF6-49CB-9C9B-F49FA14ACDBB}" type="presParOf" srcId="{0BEBA76A-5608-4B9E-8385-64089BD0854D}" destId="{0A4EB654-E5D4-4AEF-8824-8EAED8FC6784}" srcOrd="1" destOrd="0" presId="urn:microsoft.com/office/officeart/2005/8/layout/hierarchy3"/>
    <dgm:cxn modelId="{9CD0686C-5980-4008-A57B-EA88000CE5D1}" type="presParOf" srcId="{0A4EB654-E5D4-4AEF-8824-8EAED8FC6784}" destId="{4ACCE766-EFC6-4819-B9D9-9025656443EE}" srcOrd="0" destOrd="0" presId="urn:microsoft.com/office/officeart/2005/8/layout/hierarchy3"/>
    <dgm:cxn modelId="{5ABED8D9-554E-4297-835F-7972B59D0364}" type="presParOf" srcId="{0A4EB654-E5D4-4AEF-8824-8EAED8FC6784}" destId="{0D84B133-65F5-41E1-8FEA-825D4A7AD2E4}" srcOrd="1" destOrd="0" presId="urn:microsoft.com/office/officeart/2005/8/layout/hierarchy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555C81C-86DF-4763-9DCB-A3B60394E65F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59221A-B7C4-4517-9B93-66D7DCAA736C}">
      <dgm:prSet phldrT="[Text]"/>
      <dgm:sp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900000" scaled="0"/>
          <a:tileRect/>
        </a:gradFill>
      </dgm:spPr>
      <dgm:t>
        <a:bodyPr/>
        <a:lstStyle/>
        <a:p>
          <a:r>
            <a:rPr lang="en-US" b="1" dirty="0" err="1" smtClean="0">
              <a:solidFill>
                <a:schemeClr val="accent2"/>
              </a:solidFill>
            </a:rPr>
            <a:t>ভুল</a:t>
          </a:r>
          <a:endParaRPr lang="en-US" b="1" dirty="0">
            <a:solidFill>
              <a:schemeClr val="accent2"/>
            </a:solidFill>
          </a:endParaRPr>
        </a:p>
      </dgm:t>
    </dgm:pt>
    <dgm:pt modelId="{C3CBA961-4D9D-4C91-8630-A08C9384949F}" type="parTrans" cxnId="{432469F7-6464-4220-9297-425D8049956B}">
      <dgm:prSet/>
      <dgm:spPr/>
      <dgm:t>
        <a:bodyPr/>
        <a:lstStyle/>
        <a:p>
          <a:endParaRPr lang="en-US"/>
        </a:p>
      </dgm:t>
    </dgm:pt>
    <dgm:pt modelId="{F7E70D24-7470-4564-B87B-6E2591B0819A}" type="sibTrans" cxnId="{432469F7-6464-4220-9297-425D8049956B}">
      <dgm:prSet/>
      <dgm:spPr/>
      <dgm:t>
        <a:bodyPr/>
        <a:lstStyle/>
        <a:p>
          <a:endParaRPr lang="en-US"/>
        </a:p>
      </dgm:t>
    </dgm:pt>
    <dgm:pt modelId="{A525A1CB-00DA-481A-AA30-E941CFAED77F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দৈন্যতা</a:t>
          </a:r>
          <a:endParaRPr lang="en-US" b="1" dirty="0">
            <a:solidFill>
              <a:srgbClr val="6600CC"/>
            </a:solidFill>
          </a:endParaRPr>
        </a:p>
      </dgm:t>
    </dgm:pt>
    <dgm:pt modelId="{77E60240-265A-4EF5-934C-E15408F9F942}" type="parTrans" cxnId="{4B2EAFF5-4F64-4961-9672-172FDE694F3A}">
      <dgm:prSet/>
      <dgm:spPr/>
      <dgm:t>
        <a:bodyPr/>
        <a:lstStyle/>
        <a:p>
          <a:endParaRPr lang="en-US"/>
        </a:p>
      </dgm:t>
    </dgm:pt>
    <dgm:pt modelId="{D0BAA429-BFAF-40C0-AEAA-8040382013DB}" type="sibTrans" cxnId="{4B2EAFF5-4F64-4961-9672-172FDE694F3A}">
      <dgm:prSet/>
      <dgm:spPr/>
      <dgm:t>
        <a:bodyPr/>
        <a:lstStyle/>
        <a:p>
          <a:endParaRPr lang="en-US"/>
        </a:p>
      </dgm:t>
    </dgm:pt>
    <dgm:pt modelId="{B70160FD-7575-4CB6-92B7-929EDE137CE9}">
      <dgm:prSet phldrT="[Text]"/>
      <dgm:sp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lang="en-US" b="1" dirty="0" err="1" smtClean="0">
              <a:solidFill>
                <a:srgbClr val="006600"/>
              </a:solidFill>
            </a:rPr>
            <a:t>সঠিক</a:t>
          </a:r>
          <a:endParaRPr lang="en-US" b="1" dirty="0">
            <a:solidFill>
              <a:srgbClr val="006600"/>
            </a:solidFill>
          </a:endParaRPr>
        </a:p>
      </dgm:t>
    </dgm:pt>
    <dgm:pt modelId="{EAD44F25-90DF-434A-89F2-A4112CB558F9}" type="parTrans" cxnId="{953A0784-C478-49B4-900E-AF61B3033A8D}">
      <dgm:prSet/>
      <dgm:spPr/>
      <dgm:t>
        <a:bodyPr/>
        <a:lstStyle/>
        <a:p>
          <a:endParaRPr lang="en-US"/>
        </a:p>
      </dgm:t>
    </dgm:pt>
    <dgm:pt modelId="{959C8F44-0AA9-4583-A0E2-9A4092ABA11D}" type="sibTrans" cxnId="{953A0784-C478-49B4-900E-AF61B3033A8D}">
      <dgm:prSet/>
      <dgm:spPr/>
      <dgm:t>
        <a:bodyPr/>
        <a:lstStyle/>
        <a:p>
          <a:endParaRPr lang="en-US"/>
        </a:p>
      </dgm:t>
    </dgm:pt>
    <dgm:pt modelId="{0FE55051-CACF-49E2-927C-288819115108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দৈন্য</a:t>
          </a:r>
          <a:r>
            <a:rPr lang="en-US" b="1" dirty="0" smtClean="0">
              <a:solidFill>
                <a:srgbClr val="6600CC"/>
              </a:solidFill>
            </a:rPr>
            <a:t>/</a:t>
          </a:r>
          <a:r>
            <a:rPr lang="en-US" b="1" dirty="0" err="1" smtClean="0">
              <a:solidFill>
                <a:srgbClr val="6600CC"/>
              </a:solidFill>
            </a:rPr>
            <a:t>দীনতা</a:t>
          </a:r>
          <a:endParaRPr lang="en-US" b="1" dirty="0">
            <a:solidFill>
              <a:srgbClr val="6600CC"/>
            </a:solidFill>
          </a:endParaRPr>
        </a:p>
      </dgm:t>
    </dgm:pt>
    <dgm:pt modelId="{C286F887-28B9-46BE-80D8-4563DC4C7DE5}" type="parTrans" cxnId="{A278385A-6580-4DC7-8501-DD99722871F3}">
      <dgm:prSet/>
      <dgm:spPr/>
      <dgm:t>
        <a:bodyPr/>
        <a:lstStyle/>
        <a:p>
          <a:endParaRPr lang="en-US"/>
        </a:p>
      </dgm:t>
    </dgm:pt>
    <dgm:pt modelId="{2D0C6D4F-30B8-4017-9C21-764AC07BD6CC}" type="sibTrans" cxnId="{A278385A-6580-4DC7-8501-DD99722871F3}">
      <dgm:prSet/>
      <dgm:spPr/>
      <dgm:t>
        <a:bodyPr/>
        <a:lstStyle/>
        <a:p>
          <a:endParaRPr lang="en-US"/>
        </a:p>
      </dgm:t>
    </dgm:pt>
    <dgm:pt modelId="{DC9DA9A3-EB6E-4D9C-B4A0-49C487376229}" type="pres">
      <dgm:prSet presAssocID="{2555C81C-86DF-4763-9DCB-A3B60394E6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F50CF4-5A4F-4329-B010-D2003A5EB16D}" type="pres">
      <dgm:prSet presAssocID="{CA59221A-B7C4-4517-9B93-66D7DCAA736C}" presName="root" presStyleCnt="0"/>
      <dgm:spPr/>
    </dgm:pt>
    <dgm:pt modelId="{D320FF87-9094-41CA-8966-2056CCD055AC}" type="pres">
      <dgm:prSet presAssocID="{CA59221A-B7C4-4517-9B93-66D7DCAA736C}" presName="rootComposite" presStyleCnt="0"/>
      <dgm:spPr/>
    </dgm:pt>
    <dgm:pt modelId="{C2112085-6A41-4F73-9356-F2B69941A728}" type="pres">
      <dgm:prSet presAssocID="{CA59221A-B7C4-4517-9B93-66D7DCAA736C}" presName="rootText" presStyleLbl="node1" presStyleIdx="0" presStyleCnt="2" custLinFactNeighborY="-3"/>
      <dgm:spPr/>
      <dgm:t>
        <a:bodyPr/>
        <a:lstStyle/>
        <a:p>
          <a:endParaRPr lang="en-US"/>
        </a:p>
      </dgm:t>
    </dgm:pt>
    <dgm:pt modelId="{CAF43921-7459-4956-B203-B5818DD1C71F}" type="pres">
      <dgm:prSet presAssocID="{CA59221A-B7C4-4517-9B93-66D7DCAA736C}" presName="rootConnector" presStyleLbl="node1" presStyleIdx="0" presStyleCnt="2"/>
      <dgm:spPr/>
      <dgm:t>
        <a:bodyPr/>
        <a:lstStyle/>
        <a:p>
          <a:endParaRPr lang="en-US"/>
        </a:p>
      </dgm:t>
    </dgm:pt>
    <dgm:pt modelId="{7CFBE73D-7DFC-4095-8937-5C096D65BD82}" type="pres">
      <dgm:prSet presAssocID="{CA59221A-B7C4-4517-9B93-66D7DCAA736C}" presName="childShape" presStyleCnt="0"/>
      <dgm:spPr/>
    </dgm:pt>
    <dgm:pt modelId="{82F67D86-16CF-487B-A226-8CE16E4C0C7D}" type="pres">
      <dgm:prSet presAssocID="{77E60240-265A-4EF5-934C-E15408F9F942}" presName="Name13" presStyleLbl="parChTrans1D2" presStyleIdx="0" presStyleCnt="2"/>
      <dgm:spPr/>
      <dgm:t>
        <a:bodyPr/>
        <a:lstStyle/>
        <a:p>
          <a:endParaRPr lang="en-US"/>
        </a:p>
      </dgm:t>
    </dgm:pt>
    <dgm:pt modelId="{D6B3246F-B9D3-46F9-AF58-DC5529AD1818}" type="pres">
      <dgm:prSet presAssocID="{A525A1CB-00DA-481A-AA30-E941CFAED77F}" presName="childText" presStyleLbl="bgAcc1" presStyleIdx="0" presStyleCnt="2" custScaleX="137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BA76A-5608-4B9E-8385-64089BD0854D}" type="pres">
      <dgm:prSet presAssocID="{B70160FD-7575-4CB6-92B7-929EDE137CE9}" presName="root" presStyleCnt="0"/>
      <dgm:spPr/>
    </dgm:pt>
    <dgm:pt modelId="{8C11473E-52FE-434D-B38E-1EB048A82383}" type="pres">
      <dgm:prSet presAssocID="{B70160FD-7575-4CB6-92B7-929EDE137CE9}" presName="rootComposite" presStyleCnt="0"/>
      <dgm:spPr/>
    </dgm:pt>
    <dgm:pt modelId="{C2002391-88E0-436B-ADBE-A02C864FFA25}" type="pres">
      <dgm:prSet presAssocID="{B70160FD-7575-4CB6-92B7-929EDE137CE9}" presName="rootText" presStyleLbl="node1" presStyleIdx="1" presStyleCnt="2"/>
      <dgm:spPr/>
      <dgm:t>
        <a:bodyPr/>
        <a:lstStyle/>
        <a:p>
          <a:endParaRPr lang="en-US"/>
        </a:p>
      </dgm:t>
    </dgm:pt>
    <dgm:pt modelId="{337C3837-5BD3-4D50-98E6-7EFB1876FE91}" type="pres">
      <dgm:prSet presAssocID="{B70160FD-7575-4CB6-92B7-929EDE137CE9}" presName="rootConnector" presStyleLbl="node1" presStyleIdx="1" presStyleCnt="2"/>
      <dgm:spPr/>
      <dgm:t>
        <a:bodyPr/>
        <a:lstStyle/>
        <a:p>
          <a:endParaRPr lang="en-US"/>
        </a:p>
      </dgm:t>
    </dgm:pt>
    <dgm:pt modelId="{0A4EB654-E5D4-4AEF-8824-8EAED8FC6784}" type="pres">
      <dgm:prSet presAssocID="{B70160FD-7575-4CB6-92B7-929EDE137CE9}" presName="childShape" presStyleCnt="0"/>
      <dgm:spPr/>
    </dgm:pt>
    <dgm:pt modelId="{4ACCE766-EFC6-4819-B9D9-9025656443EE}" type="pres">
      <dgm:prSet presAssocID="{C286F887-28B9-46BE-80D8-4563DC4C7DE5}" presName="Name13" presStyleLbl="parChTrans1D2" presStyleIdx="1" presStyleCnt="2"/>
      <dgm:spPr/>
      <dgm:t>
        <a:bodyPr/>
        <a:lstStyle/>
        <a:p>
          <a:endParaRPr lang="en-US"/>
        </a:p>
      </dgm:t>
    </dgm:pt>
    <dgm:pt modelId="{0D84B133-65F5-41E1-8FEA-825D4A7AD2E4}" type="pres">
      <dgm:prSet presAssocID="{0FE55051-CACF-49E2-927C-288819115108}" presName="childText" presStyleLbl="bgAcc1" presStyleIdx="1" presStyleCnt="2" custScaleX="142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D58E9B-6CEE-4FF9-A28B-8CAF5658136E}" type="presOf" srcId="{C286F887-28B9-46BE-80D8-4563DC4C7DE5}" destId="{4ACCE766-EFC6-4819-B9D9-9025656443EE}" srcOrd="0" destOrd="0" presId="urn:microsoft.com/office/officeart/2005/8/layout/hierarchy3"/>
    <dgm:cxn modelId="{432469F7-6464-4220-9297-425D8049956B}" srcId="{2555C81C-86DF-4763-9DCB-A3B60394E65F}" destId="{CA59221A-B7C4-4517-9B93-66D7DCAA736C}" srcOrd="0" destOrd="0" parTransId="{C3CBA961-4D9D-4C91-8630-A08C9384949F}" sibTransId="{F7E70D24-7470-4564-B87B-6E2591B0819A}"/>
    <dgm:cxn modelId="{953A0784-C478-49B4-900E-AF61B3033A8D}" srcId="{2555C81C-86DF-4763-9DCB-A3B60394E65F}" destId="{B70160FD-7575-4CB6-92B7-929EDE137CE9}" srcOrd="1" destOrd="0" parTransId="{EAD44F25-90DF-434A-89F2-A4112CB558F9}" sibTransId="{959C8F44-0AA9-4583-A0E2-9A4092ABA11D}"/>
    <dgm:cxn modelId="{A278385A-6580-4DC7-8501-DD99722871F3}" srcId="{B70160FD-7575-4CB6-92B7-929EDE137CE9}" destId="{0FE55051-CACF-49E2-927C-288819115108}" srcOrd="0" destOrd="0" parTransId="{C286F887-28B9-46BE-80D8-4563DC4C7DE5}" sibTransId="{2D0C6D4F-30B8-4017-9C21-764AC07BD6CC}"/>
    <dgm:cxn modelId="{ACB1E40D-E599-457D-B356-7C36D6689BA3}" type="presOf" srcId="{77E60240-265A-4EF5-934C-E15408F9F942}" destId="{82F67D86-16CF-487B-A226-8CE16E4C0C7D}" srcOrd="0" destOrd="0" presId="urn:microsoft.com/office/officeart/2005/8/layout/hierarchy3"/>
    <dgm:cxn modelId="{4B2EAFF5-4F64-4961-9672-172FDE694F3A}" srcId="{CA59221A-B7C4-4517-9B93-66D7DCAA736C}" destId="{A525A1CB-00DA-481A-AA30-E941CFAED77F}" srcOrd="0" destOrd="0" parTransId="{77E60240-265A-4EF5-934C-E15408F9F942}" sibTransId="{D0BAA429-BFAF-40C0-AEAA-8040382013DB}"/>
    <dgm:cxn modelId="{CD5151C7-17FB-4632-A330-048F463674EC}" type="presOf" srcId="{2555C81C-86DF-4763-9DCB-A3B60394E65F}" destId="{DC9DA9A3-EB6E-4D9C-B4A0-49C487376229}" srcOrd="0" destOrd="0" presId="urn:microsoft.com/office/officeart/2005/8/layout/hierarchy3"/>
    <dgm:cxn modelId="{20F6D686-E286-40FA-8033-5C65CD7C938B}" type="presOf" srcId="{CA59221A-B7C4-4517-9B93-66D7DCAA736C}" destId="{CAF43921-7459-4956-B203-B5818DD1C71F}" srcOrd="1" destOrd="0" presId="urn:microsoft.com/office/officeart/2005/8/layout/hierarchy3"/>
    <dgm:cxn modelId="{42CA5C04-9686-4012-971F-B1F34DFCCBA3}" type="presOf" srcId="{B70160FD-7575-4CB6-92B7-929EDE137CE9}" destId="{C2002391-88E0-436B-ADBE-A02C864FFA25}" srcOrd="0" destOrd="0" presId="urn:microsoft.com/office/officeart/2005/8/layout/hierarchy3"/>
    <dgm:cxn modelId="{5E958933-A3B9-4CB9-84F8-B9A82AB69F23}" type="presOf" srcId="{A525A1CB-00DA-481A-AA30-E941CFAED77F}" destId="{D6B3246F-B9D3-46F9-AF58-DC5529AD1818}" srcOrd="0" destOrd="0" presId="urn:microsoft.com/office/officeart/2005/8/layout/hierarchy3"/>
    <dgm:cxn modelId="{B10203B3-9636-4407-A007-B8D2932CAF02}" type="presOf" srcId="{B70160FD-7575-4CB6-92B7-929EDE137CE9}" destId="{337C3837-5BD3-4D50-98E6-7EFB1876FE91}" srcOrd="1" destOrd="0" presId="urn:microsoft.com/office/officeart/2005/8/layout/hierarchy3"/>
    <dgm:cxn modelId="{938E604A-F1B3-4628-BE9F-63A0087BCA68}" type="presOf" srcId="{0FE55051-CACF-49E2-927C-288819115108}" destId="{0D84B133-65F5-41E1-8FEA-825D4A7AD2E4}" srcOrd="0" destOrd="0" presId="urn:microsoft.com/office/officeart/2005/8/layout/hierarchy3"/>
    <dgm:cxn modelId="{F1B07D41-59E4-403E-8972-BEBE978E5F35}" type="presOf" srcId="{CA59221A-B7C4-4517-9B93-66D7DCAA736C}" destId="{C2112085-6A41-4F73-9356-F2B69941A728}" srcOrd="0" destOrd="0" presId="urn:microsoft.com/office/officeart/2005/8/layout/hierarchy3"/>
    <dgm:cxn modelId="{C3EFE4AB-49B1-49F1-AA38-00608B93B2D1}" type="presParOf" srcId="{DC9DA9A3-EB6E-4D9C-B4A0-49C487376229}" destId="{21F50CF4-5A4F-4329-B010-D2003A5EB16D}" srcOrd="0" destOrd="0" presId="urn:microsoft.com/office/officeart/2005/8/layout/hierarchy3"/>
    <dgm:cxn modelId="{D81AE169-AA50-4A43-8030-675CDE4AF666}" type="presParOf" srcId="{21F50CF4-5A4F-4329-B010-D2003A5EB16D}" destId="{D320FF87-9094-41CA-8966-2056CCD055AC}" srcOrd="0" destOrd="0" presId="urn:microsoft.com/office/officeart/2005/8/layout/hierarchy3"/>
    <dgm:cxn modelId="{B56F559D-C550-4F95-92AF-4AE083B7B31F}" type="presParOf" srcId="{D320FF87-9094-41CA-8966-2056CCD055AC}" destId="{C2112085-6A41-4F73-9356-F2B69941A728}" srcOrd="0" destOrd="0" presId="urn:microsoft.com/office/officeart/2005/8/layout/hierarchy3"/>
    <dgm:cxn modelId="{2D95842B-9C3F-4522-9E2E-901118A26FEE}" type="presParOf" srcId="{D320FF87-9094-41CA-8966-2056CCD055AC}" destId="{CAF43921-7459-4956-B203-B5818DD1C71F}" srcOrd="1" destOrd="0" presId="urn:microsoft.com/office/officeart/2005/8/layout/hierarchy3"/>
    <dgm:cxn modelId="{8682A32D-F683-4076-B397-629A658411B8}" type="presParOf" srcId="{21F50CF4-5A4F-4329-B010-D2003A5EB16D}" destId="{7CFBE73D-7DFC-4095-8937-5C096D65BD82}" srcOrd="1" destOrd="0" presId="urn:microsoft.com/office/officeart/2005/8/layout/hierarchy3"/>
    <dgm:cxn modelId="{FE3B0F6F-6A89-4848-98E7-E2BA03BBBF7E}" type="presParOf" srcId="{7CFBE73D-7DFC-4095-8937-5C096D65BD82}" destId="{82F67D86-16CF-487B-A226-8CE16E4C0C7D}" srcOrd="0" destOrd="0" presId="urn:microsoft.com/office/officeart/2005/8/layout/hierarchy3"/>
    <dgm:cxn modelId="{6E009CE8-4125-4811-BE62-BA4C59DD5255}" type="presParOf" srcId="{7CFBE73D-7DFC-4095-8937-5C096D65BD82}" destId="{D6B3246F-B9D3-46F9-AF58-DC5529AD1818}" srcOrd="1" destOrd="0" presId="urn:microsoft.com/office/officeart/2005/8/layout/hierarchy3"/>
    <dgm:cxn modelId="{847D0183-60FD-4EDC-9810-6DD655C1DDA3}" type="presParOf" srcId="{DC9DA9A3-EB6E-4D9C-B4A0-49C487376229}" destId="{0BEBA76A-5608-4B9E-8385-64089BD0854D}" srcOrd="1" destOrd="0" presId="urn:microsoft.com/office/officeart/2005/8/layout/hierarchy3"/>
    <dgm:cxn modelId="{441C9BF3-519C-4F0A-A221-D048E57043D8}" type="presParOf" srcId="{0BEBA76A-5608-4B9E-8385-64089BD0854D}" destId="{8C11473E-52FE-434D-B38E-1EB048A82383}" srcOrd="0" destOrd="0" presId="urn:microsoft.com/office/officeart/2005/8/layout/hierarchy3"/>
    <dgm:cxn modelId="{CA625807-316A-4E65-91FE-D6529D511D66}" type="presParOf" srcId="{8C11473E-52FE-434D-B38E-1EB048A82383}" destId="{C2002391-88E0-436B-ADBE-A02C864FFA25}" srcOrd="0" destOrd="0" presId="urn:microsoft.com/office/officeart/2005/8/layout/hierarchy3"/>
    <dgm:cxn modelId="{6E6586EA-E3AA-4B39-B240-A9D55EF4A2C5}" type="presParOf" srcId="{8C11473E-52FE-434D-B38E-1EB048A82383}" destId="{337C3837-5BD3-4D50-98E6-7EFB1876FE91}" srcOrd="1" destOrd="0" presId="urn:microsoft.com/office/officeart/2005/8/layout/hierarchy3"/>
    <dgm:cxn modelId="{8C38450A-D11A-45B5-821D-86D78B2DBAC6}" type="presParOf" srcId="{0BEBA76A-5608-4B9E-8385-64089BD0854D}" destId="{0A4EB654-E5D4-4AEF-8824-8EAED8FC6784}" srcOrd="1" destOrd="0" presId="urn:microsoft.com/office/officeart/2005/8/layout/hierarchy3"/>
    <dgm:cxn modelId="{882725A5-E067-4E37-9FBC-DF8FB3005776}" type="presParOf" srcId="{0A4EB654-E5D4-4AEF-8824-8EAED8FC6784}" destId="{4ACCE766-EFC6-4819-B9D9-9025656443EE}" srcOrd="0" destOrd="0" presId="urn:microsoft.com/office/officeart/2005/8/layout/hierarchy3"/>
    <dgm:cxn modelId="{0499B085-535E-4B0A-8C16-568C40BFA5D1}" type="presParOf" srcId="{0A4EB654-E5D4-4AEF-8824-8EAED8FC6784}" destId="{0D84B133-65F5-41E1-8FEA-825D4A7AD2E4}" srcOrd="1" destOrd="0" presId="urn:microsoft.com/office/officeart/2005/8/layout/hierarchy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555C81C-86DF-4763-9DCB-A3B60394E65F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59221A-B7C4-4517-9B93-66D7DCAA736C}">
      <dgm:prSet phldrT="[Text]"/>
      <dgm:sp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900000" scaled="0"/>
          <a:tileRect/>
        </a:gradFill>
      </dgm:spPr>
      <dgm:t>
        <a:bodyPr/>
        <a:lstStyle/>
        <a:p>
          <a:r>
            <a:rPr lang="en-US" b="1" dirty="0" err="1" smtClean="0">
              <a:solidFill>
                <a:schemeClr val="accent2"/>
              </a:solidFill>
            </a:rPr>
            <a:t>ভুল</a:t>
          </a:r>
          <a:endParaRPr lang="en-US" b="1" dirty="0">
            <a:solidFill>
              <a:schemeClr val="accent2"/>
            </a:solidFill>
          </a:endParaRPr>
        </a:p>
      </dgm:t>
    </dgm:pt>
    <dgm:pt modelId="{C3CBA961-4D9D-4C91-8630-A08C9384949F}" type="parTrans" cxnId="{432469F7-6464-4220-9297-425D8049956B}">
      <dgm:prSet/>
      <dgm:spPr/>
      <dgm:t>
        <a:bodyPr/>
        <a:lstStyle/>
        <a:p>
          <a:endParaRPr lang="en-US"/>
        </a:p>
      </dgm:t>
    </dgm:pt>
    <dgm:pt modelId="{F7E70D24-7470-4564-B87B-6E2591B0819A}" type="sibTrans" cxnId="{432469F7-6464-4220-9297-425D8049956B}">
      <dgm:prSet/>
      <dgm:spPr/>
      <dgm:t>
        <a:bodyPr/>
        <a:lstStyle/>
        <a:p>
          <a:endParaRPr lang="en-US"/>
        </a:p>
      </dgm:t>
    </dgm:pt>
    <dgm:pt modelId="{A525A1CB-00DA-481A-AA30-E941CFAED77F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উচি</a:t>
          </a:r>
          <a:r>
            <a:rPr lang="en-US" b="1" dirty="0" smtClean="0">
              <a:solidFill>
                <a:srgbClr val="6600CC"/>
              </a:solidFill>
            </a:rPr>
            <a:t>ৎ</a:t>
          </a:r>
          <a:endParaRPr lang="en-US" b="1" dirty="0">
            <a:solidFill>
              <a:srgbClr val="6600CC"/>
            </a:solidFill>
          </a:endParaRPr>
        </a:p>
      </dgm:t>
    </dgm:pt>
    <dgm:pt modelId="{77E60240-265A-4EF5-934C-E15408F9F942}" type="parTrans" cxnId="{4B2EAFF5-4F64-4961-9672-172FDE694F3A}">
      <dgm:prSet/>
      <dgm:spPr/>
      <dgm:t>
        <a:bodyPr/>
        <a:lstStyle/>
        <a:p>
          <a:endParaRPr lang="en-US"/>
        </a:p>
      </dgm:t>
    </dgm:pt>
    <dgm:pt modelId="{D0BAA429-BFAF-40C0-AEAA-8040382013DB}" type="sibTrans" cxnId="{4B2EAFF5-4F64-4961-9672-172FDE694F3A}">
      <dgm:prSet/>
      <dgm:spPr/>
      <dgm:t>
        <a:bodyPr/>
        <a:lstStyle/>
        <a:p>
          <a:endParaRPr lang="en-US"/>
        </a:p>
      </dgm:t>
    </dgm:pt>
    <dgm:pt modelId="{B70160FD-7575-4CB6-92B7-929EDE137CE9}">
      <dgm:prSet phldrT="[Text]"/>
      <dgm:sp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lang="en-US" b="1" dirty="0" err="1" smtClean="0">
              <a:solidFill>
                <a:srgbClr val="006600"/>
              </a:solidFill>
            </a:rPr>
            <a:t>সঠিক</a:t>
          </a:r>
          <a:endParaRPr lang="en-US" b="1" dirty="0">
            <a:solidFill>
              <a:srgbClr val="006600"/>
            </a:solidFill>
          </a:endParaRPr>
        </a:p>
      </dgm:t>
    </dgm:pt>
    <dgm:pt modelId="{EAD44F25-90DF-434A-89F2-A4112CB558F9}" type="parTrans" cxnId="{953A0784-C478-49B4-900E-AF61B3033A8D}">
      <dgm:prSet/>
      <dgm:spPr/>
      <dgm:t>
        <a:bodyPr/>
        <a:lstStyle/>
        <a:p>
          <a:endParaRPr lang="en-US"/>
        </a:p>
      </dgm:t>
    </dgm:pt>
    <dgm:pt modelId="{959C8F44-0AA9-4583-A0E2-9A4092ABA11D}" type="sibTrans" cxnId="{953A0784-C478-49B4-900E-AF61B3033A8D}">
      <dgm:prSet/>
      <dgm:spPr/>
      <dgm:t>
        <a:bodyPr/>
        <a:lstStyle/>
        <a:p>
          <a:endParaRPr lang="en-US"/>
        </a:p>
      </dgm:t>
    </dgm:pt>
    <dgm:pt modelId="{0FE55051-CACF-49E2-927C-288819115108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উচিত</a:t>
          </a:r>
          <a:endParaRPr lang="en-US" b="1" dirty="0">
            <a:solidFill>
              <a:srgbClr val="6600CC"/>
            </a:solidFill>
          </a:endParaRPr>
        </a:p>
      </dgm:t>
    </dgm:pt>
    <dgm:pt modelId="{C286F887-28B9-46BE-80D8-4563DC4C7DE5}" type="parTrans" cxnId="{A278385A-6580-4DC7-8501-DD99722871F3}">
      <dgm:prSet/>
      <dgm:spPr/>
      <dgm:t>
        <a:bodyPr/>
        <a:lstStyle/>
        <a:p>
          <a:endParaRPr lang="en-US"/>
        </a:p>
      </dgm:t>
    </dgm:pt>
    <dgm:pt modelId="{2D0C6D4F-30B8-4017-9C21-764AC07BD6CC}" type="sibTrans" cxnId="{A278385A-6580-4DC7-8501-DD99722871F3}">
      <dgm:prSet/>
      <dgm:spPr/>
      <dgm:t>
        <a:bodyPr/>
        <a:lstStyle/>
        <a:p>
          <a:endParaRPr lang="en-US"/>
        </a:p>
      </dgm:t>
    </dgm:pt>
    <dgm:pt modelId="{DC9DA9A3-EB6E-4D9C-B4A0-49C487376229}" type="pres">
      <dgm:prSet presAssocID="{2555C81C-86DF-4763-9DCB-A3B60394E6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F50CF4-5A4F-4329-B010-D2003A5EB16D}" type="pres">
      <dgm:prSet presAssocID="{CA59221A-B7C4-4517-9B93-66D7DCAA736C}" presName="root" presStyleCnt="0"/>
      <dgm:spPr/>
    </dgm:pt>
    <dgm:pt modelId="{D320FF87-9094-41CA-8966-2056CCD055AC}" type="pres">
      <dgm:prSet presAssocID="{CA59221A-B7C4-4517-9B93-66D7DCAA736C}" presName="rootComposite" presStyleCnt="0"/>
      <dgm:spPr/>
    </dgm:pt>
    <dgm:pt modelId="{C2112085-6A41-4F73-9356-F2B69941A728}" type="pres">
      <dgm:prSet presAssocID="{CA59221A-B7C4-4517-9B93-66D7DCAA736C}" presName="rootText" presStyleLbl="node1" presStyleIdx="0" presStyleCnt="2" custLinFactNeighborY="-3"/>
      <dgm:spPr/>
      <dgm:t>
        <a:bodyPr/>
        <a:lstStyle/>
        <a:p>
          <a:endParaRPr lang="en-US"/>
        </a:p>
      </dgm:t>
    </dgm:pt>
    <dgm:pt modelId="{CAF43921-7459-4956-B203-B5818DD1C71F}" type="pres">
      <dgm:prSet presAssocID="{CA59221A-B7C4-4517-9B93-66D7DCAA736C}" presName="rootConnector" presStyleLbl="node1" presStyleIdx="0" presStyleCnt="2"/>
      <dgm:spPr/>
      <dgm:t>
        <a:bodyPr/>
        <a:lstStyle/>
        <a:p>
          <a:endParaRPr lang="en-US"/>
        </a:p>
      </dgm:t>
    </dgm:pt>
    <dgm:pt modelId="{7CFBE73D-7DFC-4095-8937-5C096D65BD82}" type="pres">
      <dgm:prSet presAssocID="{CA59221A-B7C4-4517-9B93-66D7DCAA736C}" presName="childShape" presStyleCnt="0"/>
      <dgm:spPr/>
    </dgm:pt>
    <dgm:pt modelId="{82F67D86-16CF-487B-A226-8CE16E4C0C7D}" type="pres">
      <dgm:prSet presAssocID="{77E60240-265A-4EF5-934C-E15408F9F942}" presName="Name13" presStyleLbl="parChTrans1D2" presStyleIdx="0" presStyleCnt="2"/>
      <dgm:spPr/>
      <dgm:t>
        <a:bodyPr/>
        <a:lstStyle/>
        <a:p>
          <a:endParaRPr lang="en-US"/>
        </a:p>
      </dgm:t>
    </dgm:pt>
    <dgm:pt modelId="{D6B3246F-B9D3-46F9-AF58-DC5529AD1818}" type="pres">
      <dgm:prSet presAssocID="{A525A1CB-00DA-481A-AA30-E941CFAED77F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BA76A-5608-4B9E-8385-64089BD0854D}" type="pres">
      <dgm:prSet presAssocID="{B70160FD-7575-4CB6-92B7-929EDE137CE9}" presName="root" presStyleCnt="0"/>
      <dgm:spPr/>
    </dgm:pt>
    <dgm:pt modelId="{8C11473E-52FE-434D-B38E-1EB048A82383}" type="pres">
      <dgm:prSet presAssocID="{B70160FD-7575-4CB6-92B7-929EDE137CE9}" presName="rootComposite" presStyleCnt="0"/>
      <dgm:spPr/>
    </dgm:pt>
    <dgm:pt modelId="{C2002391-88E0-436B-ADBE-A02C864FFA25}" type="pres">
      <dgm:prSet presAssocID="{B70160FD-7575-4CB6-92B7-929EDE137CE9}" presName="rootText" presStyleLbl="node1" presStyleIdx="1" presStyleCnt="2"/>
      <dgm:spPr/>
      <dgm:t>
        <a:bodyPr/>
        <a:lstStyle/>
        <a:p>
          <a:endParaRPr lang="en-US"/>
        </a:p>
      </dgm:t>
    </dgm:pt>
    <dgm:pt modelId="{337C3837-5BD3-4D50-98E6-7EFB1876FE91}" type="pres">
      <dgm:prSet presAssocID="{B70160FD-7575-4CB6-92B7-929EDE137CE9}" presName="rootConnector" presStyleLbl="node1" presStyleIdx="1" presStyleCnt="2"/>
      <dgm:spPr/>
      <dgm:t>
        <a:bodyPr/>
        <a:lstStyle/>
        <a:p>
          <a:endParaRPr lang="en-US"/>
        </a:p>
      </dgm:t>
    </dgm:pt>
    <dgm:pt modelId="{0A4EB654-E5D4-4AEF-8824-8EAED8FC6784}" type="pres">
      <dgm:prSet presAssocID="{B70160FD-7575-4CB6-92B7-929EDE137CE9}" presName="childShape" presStyleCnt="0"/>
      <dgm:spPr/>
    </dgm:pt>
    <dgm:pt modelId="{4ACCE766-EFC6-4819-B9D9-9025656443EE}" type="pres">
      <dgm:prSet presAssocID="{C286F887-28B9-46BE-80D8-4563DC4C7DE5}" presName="Name13" presStyleLbl="parChTrans1D2" presStyleIdx="1" presStyleCnt="2"/>
      <dgm:spPr/>
      <dgm:t>
        <a:bodyPr/>
        <a:lstStyle/>
        <a:p>
          <a:endParaRPr lang="en-US"/>
        </a:p>
      </dgm:t>
    </dgm:pt>
    <dgm:pt modelId="{0D84B133-65F5-41E1-8FEA-825D4A7AD2E4}" type="pres">
      <dgm:prSet presAssocID="{0FE55051-CACF-49E2-927C-288819115108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A1A7A8-C525-4142-9BE5-1C9E52B63174}" type="presOf" srcId="{B70160FD-7575-4CB6-92B7-929EDE137CE9}" destId="{C2002391-88E0-436B-ADBE-A02C864FFA25}" srcOrd="0" destOrd="0" presId="urn:microsoft.com/office/officeart/2005/8/layout/hierarchy3"/>
    <dgm:cxn modelId="{5D5B786B-AEA4-4993-89AE-A9B91CB267F2}" type="presOf" srcId="{A525A1CB-00DA-481A-AA30-E941CFAED77F}" destId="{D6B3246F-B9D3-46F9-AF58-DC5529AD1818}" srcOrd="0" destOrd="0" presId="urn:microsoft.com/office/officeart/2005/8/layout/hierarchy3"/>
    <dgm:cxn modelId="{4B2EAFF5-4F64-4961-9672-172FDE694F3A}" srcId="{CA59221A-B7C4-4517-9B93-66D7DCAA736C}" destId="{A525A1CB-00DA-481A-AA30-E941CFAED77F}" srcOrd="0" destOrd="0" parTransId="{77E60240-265A-4EF5-934C-E15408F9F942}" sibTransId="{D0BAA429-BFAF-40C0-AEAA-8040382013DB}"/>
    <dgm:cxn modelId="{50C08E80-701B-443C-A9C0-2D77C34062EE}" type="presOf" srcId="{B70160FD-7575-4CB6-92B7-929EDE137CE9}" destId="{337C3837-5BD3-4D50-98E6-7EFB1876FE91}" srcOrd="1" destOrd="0" presId="urn:microsoft.com/office/officeart/2005/8/layout/hierarchy3"/>
    <dgm:cxn modelId="{0E9CEEB0-E40E-43B0-9964-2ED83BFF4506}" type="presOf" srcId="{CA59221A-B7C4-4517-9B93-66D7DCAA736C}" destId="{C2112085-6A41-4F73-9356-F2B69941A728}" srcOrd="0" destOrd="0" presId="urn:microsoft.com/office/officeart/2005/8/layout/hierarchy3"/>
    <dgm:cxn modelId="{953A0784-C478-49B4-900E-AF61B3033A8D}" srcId="{2555C81C-86DF-4763-9DCB-A3B60394E65F}" destId="{B70160FD-7575-4CB6-92B7-929EDE137CE9}" srcOrd="1" destOrd="0" parTransId="{EAD44F25-90DF-434A-89F2-A4112CB558F9}" sibTransId="{959C8F44-0AA9-4583-A0E2-9A4092ABA11D}"/>
    <dgm:cxn modelId="{CF62F73E-809E-4714-8D2A-73FD1A02651B}" type="presOf" srcId="{CA59221A-B7C4-4517-9B93-66D7DCAA736C}" destId="{CAF43921-7459-4956-B203-B5818DD1C71F}" srcOrd="1" destOrd="0" presId="urn:microsoft.com/office/officeart/2005/8/layout/hierarchy3"/>
    <dgm:cxn modelId="{4499F437-19BB-431F-933D-CA2C010F9A1C}" type="presOf" srcId="{0FE55051-CACF-49E2-927C-288819115108}" destId="{0D84B133-65F5-41E1-8FEA-825D4A7AD2E4}" srcOrd="0" destOrd="0" presId="urn:microsoft.com/office/officeart/2005/8/layout/hierarchy3"/>
    <dgm:cxn modelId="{432469F7-6464-4220-9297-425D8049956B}" srcId="{2555C81C-86DF-4763-9DCB-A3B60394E65F}" destId="{CA59221A-B7C4-4517-9B93-66D7DCAA736C}" srcOrd="0" destOrd="0" parTransId="{C3CBA961-4D9D-4C91-8630-A08C9384949F}" sibTransId="{F7E70D24-7470-4564-B87B-6E2591B0819A}"/>
    <dgm:cxn modelId="{4E8196A2-E656-42E0-BE45-9E499B850FF2}" type="presOf" srcId="{77E60240-265A-4EF5-934C-E15408F9F942}" destId="{82F67D86-16CF-487B-A226-8CE16E4C0C7D}" srcOrd="0" destOrd="0" presId="urn:microsoft.com/office/officeart/2005/8/layout/hierarchy3"/>
    <dgm:cxn modelId="{A278385A-6580-4DC7-8501-DD99722871F3}" srcId="{B70160FD-7575-4CB6-92B7-929EDE137CE9}" destId="{0FE55051-CACF-49E2-927C-288819115108}" srcOrd="0" destOrd="0" parTransId="{C286F887-28B9-46BE-80D8-4563DC4C7DE5}" sibTransId="{2D0C6D4F-30B8-4017-9C21-764AC07BD6CC}"/>
    <dgm:cxn modelId="{18D3D057-5875-4023-9E96-762AEE66B47E}" type="presOf" srcId="{2555C81C-86DF-4763-9DCB-A3B60394E65F}" destId="{DC9DA9A3-EB6E-4D9C-B4A0-49C487376229}" srcOrd="0" destOrd="0" presId="urn:microsoft.com/office/officeart/2005/8/layout/hierarchy3"/>
    <dgm:cxn modelId="{DF706B92-58A7-4069-BC83-C31B6D16E5FF}" type="presOf" srcId="{C286F887-28B9-46BE-80D8-4563DC4C7DE5}" destId="{4ACCE766-EFC6-4819-B9D9-9025656443EE}" srcOrd="0" destOrd="0" presId="urn:microsoft.com/office/officeart/2005/8/layout/hierarchy3"/>
    <dgm:cxn modelId="{647A259E-3A7D-4799-9611-A96E804DADE4}" type="presParOf" srcId="{DC9DA9A3-EB6E-4D9C-B4A0-49C487376229}" destId="{21F50CF4-5A4F-4329-B010-D2003A5EB16D}" srcOrd="0" destOrd="0" presId="urn:microsoft.com/office/officeart/2005/8/layout/hierarchy3"/>
    <dgm:cxn modelId="{144D9323-CEC7-46FA-90A8-1E098AD42D11}" type="presParOf" srcId="{21F50CF4-5A4F-4329-B010-D2003A5EB16D}" destId="{D320FF87-9094-41CA-8966-2056CCD055AC}" srcOrd="0" destOrd="0" presId="urn:microsoft.com/office/officeart/2005/8/layout/hierarchy3"/>
    <dgm:cxn modelId="{32C34874-62C7-4EA5-9063-7274944B1B46}" type="presParOf" srcId="{D320FF87-9094-41CA-8966-2056CCD055AC}" destId="{C2112085-6A41-4F73-9356-F2B69941A728}" srcOrd="0" destOrd="0" presId="urn:microsoft.com/office/officeart/2005/8/layout/hierarchy3"/>
    <dgm:cxn modelId="{D47EB2C7-01D1-4EDE-BE7D-5F784EF87F9E}" type="presParOf" srcId="{D320FF87-9094-41CA-8966-2056CCD055AC}" destId="{CAF43921-7459-4956-B203-B5818DD1C71F}" srcOrd="1" destOrd="0" presId="urn:microsoft.com/office/officeart/2005/8/layout/hierarchy3"/>
    <dgm:cxn modelId="{7B3B6804-599E-4CB7-B8B2-570DBFE0B196}" type="presParOf" srcId="{21F50CF4-5A4F-4329-B010-D2003A5EB16D}" destId="{7CFBE73D-7DFC-4095-8937-5C096D65BD82}" srcOrd="1" destOrd="0" presId="urn:microsoft.com/office/officeart/2005/8/layout/hierarchy3"/>
    <dgm:cxn modelId="{CD56C4D4-0A7D-4DB9-8A04-084C1B6DE4D2}" type="presParOf" srcId="{7CFBE73D-7DFC-4095-8937-5C096D65BD82}" destId="{82F67D86-16CF-487B-A226-8CE16E4C0C7D}" srcOrd="0" destOrd="0" presId="urn:microsoft.com/office/officeart/2005/8/layout/hierarchy3"/>
    <dgm:cxn modelId="{5C4E28A9-483C-4379-B3D2-74ABB2514E35}" type="presParOf" srcId="{7CFBE73D-7DFC-4095-8937-5C096D65BD82}" destId="{D6B3246F-B9D3-46F9-AF58-DC5529AD1818}" srcOrd="1" destOrd="0" presId="urn:microsoft.com/office/officeart/2005/8/layout/hierarchy3"/>
    <dgm:cxn modelId="{3F2ECC4C-4996-4CFE-8B3A-EB79078DA1DB}" type="presParOf" srcId="{DC9DA9A3-EB6E-4D9C-B4A0-49C487376229}" destId="{0BEBA76A-5608-4B9E-8385-64089BD0854D}" srcOrd="1" destOrd="0" presId="urn:microsoft.com/office/officeart/2005/8/layout/hierarchy3"/>
    <dgm:cxn modelId="{92475717-7A63-49B5-8F3E-6432DF0EBAE0}" type="presParOf" srcId="{0BEBA76A-5608-4B9E-8385-64089BD0854D}" destId="{8C11473E-52FE-434D-B38E-1EB048A82383}" srcOrd="0" destOrd="0" presId="urn:microsoft.com/office/officeart/2005/8/layout/hierarchy3"/>
    <dgm:cxn modelId="{B438EAE8-CF22-4156-8F1F-DFA430DE889A}" type="presParOf" srcId="{8C11473E-52FE-434D-B38E-1EB048A82383}" destId="{C2002391-88E0-436B-ADBE-A02C864FFA25}" srcOrd="0" destOrd="0" presId="urn:microsoft.com/office/officeart/2005/8/layout/hierarchy3"/>
    <dgm:cxn modelId="{3514939E-377B-4995-B4FC-151FC2008C04}" type="presParOf" srcId="{8C11473E-52FE-434D-B38E-1EB048A82383}" destId="{337C3837-5BD3-4D50-98E6-7EFB1876FE91}" srcOrd="1" destOrd="0" presId="urn:microsoft.com/office/officeart/2005/8/layout/hierarchy3"/>
    <dgm:cxn modelId="{9C615AD4-1BFD-472B-BE10-A98F27F08549}" type="presParOf" srcId="{0BEBA76A-5608-4B9E-8385-64089BD0854D}" destId="{0A4EB654-E5D4-4AEF-8824-8EAED8FC6784}" srcOrd="1" destOrd="0" presId="urn:microsoft.com/office/officeart/2005/8/layout/hierarchy3"/>
    <dgm:cxn modelId="{4C5838C0-9C54-4BAF-934E-480EFD2E4C20}" type="presParOf" srcId="{0A4EB654-E5D4-4AEF-8824-8EAED8FC6784}" destId="{4ACCE766-EFC6-4819-B9D9-9025656443EE}" srcOrd="0" destOrd="0" presId="urn:microsoft.com/office/officeart/2005/8/layout/hierarchy3"/>
    <dgm:cxn modelId="{20C30C86-9BD3-43DA-95D6-376CF5976F3E}" type="presParOf" srcId="{0A4EB654-E5D4-4AEF-8824-8EAED8FC6784}" destId="{0D84B133-65F5-41E1-8FEA-825D4A7AD2E4}" srcOrd="1" destOrd="0" presId="urn:microsoft.com/office/officeart/2005/8/layout/hierarchy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555C81C-86DF-4763-9DCB-A3B60394E65F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59221A-B7C4-4517-9B93-66D7DCAA736C}">
      <dgm:prSet phldrT="[Text]"/>
      <dgm:sp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900000" scaled="0"/>
          <a:tileRect/>
        </a:gradFill>
      </dgm:spPr>
      <dgm:t>
        <a:bodyPr/>
        <a:lstStyle/>
        <a:p>
          <a:r>
            <a:rPr lang="en-US" b="1" dirty="0" err="1" smtClean="0">
              <a:solidFill>
                <a:schemeClr val="accent2"/>
              </a:solidFill>
            </a:rPr>
            <a:t>ভুল</a:t>
          </a:r>
          <a:endParaRPr lang="en-US" b="1" dirty="0">
            <a:solidFill>
              <a:schemeClr val="accent2"/>
            </a:solidFill>
          </a:endParaRPr>
        </a:p>
      </dgm:t>
    </dgm:pt>
    <dgm:pt modelId="{C3CBA961-4D9D-4C91-8630-A08C9384949F}" type="parTrans" cxnId="{432469F7-6464-4220-9297-425D8049956B}">
      <dgm:prSet/>
      <dgm:spPr/>
      <dgm:t>
        <a:bodyPr/>
        <a:lstStyle/>
        <a:p>
          <a:endParaRPr lang="en-US"/>
        </a:p>
      </dgm:t>
    </dgm:pt>
    <dgm:pt modelId="{F7E70D24-7470-4564-B87B-6E2591B0819A}" type="sibTrans" cxnId="{432469F7-6464-4220-9297-425D8049956B}">
      <dgm:prSet/>
      <dgm:spPr/>
      <dgm:t>
        <a:bodyPr/>
        <a:lstStyle/>
        <a:p>
          <a:endParaRPr lang="en-US"/>
        </a:p>
      </dgm:t>
    </dgm:pt>
    <dgm:pt modelId="{A525A1CB-00DA-481A-AA30-E941CFAED77F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ছাএ</a:t>
          </a:r>
          <a:r>
            <a:rPr lang="en-US" b="1" dirty="0" smtClean="0">
              <a:solidFill>
                <a:srgbClr val="6600CC"/>
              </a:solidFill>
            </a:rPr>
            <a:t>/</a:t>
          </a:r>
          <a:r>
            <a:rPr lang="en-US" b="1" dirty="0" err="1" smtClean="0">
              <a:solidFill>
                <a:srgbClr val="6600CC"/>
              </a:solidFill>
            </a:rPr>
            <a:t>উওর</a:t>
          </a:r>
          <a:endParaRPr lang="en-US" b="1" dirty="0">
            <a:solidFill>
              <a:srgbClr val="6600CC"/>
            </a:solidFill>
          </a:endParaRPr>
        </a:p>
      </dgm:t>
    </dgm:pt>
    <dgm:pt modelId="{77E60240-265A-4EF5-934C-E15408F9F942}" type="parTrans" cxnId="{4B2EAFF5-4F64-4961-9672-172FDE694F3A}">
      <dgm:prSet/>
      <dgm:spPr/>
      <dgm:t>
        <a:bodyPr/>
        <a:lstStyle/>
        <a:p>
          <a:endParaRPr lang="en-US"/>
        </a:p>
      </dgm:t>
    </dgm:pt>
    <dgm:pt modelId="{D0BAA429-BFAF-40C0-AEAA-8040382013DB}" type="sibTrans" cxnId="{4B2EAFF5-4F64-4961-9672-172FDE694F3A}">
      <dgm:prSet/>
      <dgm:spPr/>
      <dgm:t>
        <a:bodyPr/>
        <a:lstStyle/>
        <a:p>
          <a:endParaRPr lang="en-US"/>
        </a:p>
      </dgm:t>
    </dgm:pt>
    <dgm:pt modelId="{B70160FD-7575-4CB6-92B7-929EDE137CE9}">
      <dgm:prSet phldrT="[Text]"/>
      <dgm:sp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lang="en-US" b="1" dirty="0" err="1" smtClean="0">
              <a:solidFill>
                <a:srgbClr val="006600"/>
              </a:solidFill>
            </a:rPr>
            <a:t>সঠিক</a:t>
          </a:r>
          <a:endParaRPr lang="en-US" b="1" dirty="0">
            <a:solidFill>
              <a:srgbClr val="006600"/>
            </a:solidFill>
          </a:endParaRPr>
        </a:p>
      </dgm:t>
    </dgm:pt>
    <dgm:pt modelId="{EAD44F25-90DF-434A-89F2-A4112CB558F9}" type="parTrans" cxnId="{953A0784-C478-49B4-900E-AF61B3033A8D}">
      <dgm:prSet/>
      <dgm:spPr/>
      <dgm:t>
        <a:bodyPr/>
        <a:lstStyle/>
        <a:p>
          <a:endParaRPr lang="en-US"/>
        </a:p>
      </dgm:t>
    </dgm:pt>
    <dgm:pt modelId="{959C8F44-0AA9-4583-A0E2-9A4092ABA11D}" type="sibTrans" cxnId="{953A0784-C478-49B4-900E-AF61B3033A8D}">
      <dgm:prSet/>
      <dgm:spPr/>
      <dgm:t>
        <a:bodyPr/>
        <a:lstStyle/>
        <a:p>
          <a:endParaRPr lang="en-US"/>
        </a:p>
      </dgm:t>
    </dgm:pt>
    <dgm:pt modelId="{0FE55051-CACF-49E2-927C-288819115108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ছাত্র</a:t>
          </a:r>
          <a:r>
            <a:rPr lang="en-US" b="1" dirty="0" smtClean="0">
              <a:solidFill>
                <a:srgbClr val="6600CC"/>
              </a:solidFill>
            </a:rPr>
            <a:t>/</a:t>
          </a:r>
          <a:r>
            <a:rPr lang="en-US" b="1" dirty="0" err="1" smtClean="0">
              <a:solidFill>
                <a:srgbClr val="6600CC"/>
              </a:solidFill>
            </a:rPr>
            <a:t>উত্তর</a:t>
          </a:r>
          <a:endParaRPr lang="en-US" b="1" dirty="0">
            <a:solidFill>
              <a:srgbClr val="6600CC"/>
            </a:solidFill>
          </a:endParaRPr>
        </a:p>
      </dgm:t>
    </dgm:pt>
    <dgm:pt modelId="{C286F887-28B9-46BE-80D8-4563DC4C7DE5}" type="parTrans" cxnId="{A278385A-6580-4DC7-8501-DD99722871F3}">
      <dgm:prSet/>
      <dgm:spPr/>
      <dgm:t>
        <a:bodyPr/>
        <a:lstStyle/>
        <a:p>
          <a:endParaRPr lang="en-US"/>
        </a:p>
      </dgm:t>
    </dgm:pt>
    <dgm:pt modelId="{2D0C6D4F-30B8-4017-9C21-764AC07BD6CC}" type="sibTrans" cxnId="{A278385A-6580-4DC7-8501-DD99722871F3}">
      <dgm:prSet/>
      <dgm:spPr/>
      <dgm:t>
        <a:bodyPr/>
        <a:lstStyle/>
        <a:p>
          <a:endParaRPr lang="en-US"/>
        </a:p>
      </dgm:t>
    </dgm:pt>
    <dgm:pt modelId="{DC9DA9A3-EB6E-4D9C-B4A0-49C487376229}" type="pres">
      <dgm:prSet presAssocID="{2555C81C-86DF-4763-9DCB-A3B60394E6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F50CF4-5A4F-4329-B010-D2003A5EB16D}" type="pres">
      <dgm:prSet presAssocID="{CA59221A-B7C4-4517-9B93-66D7DCAA736C}" presName="root" presStyleCnt="0"/>
      <dgm:spPr/>
    </dgm:pt>
    <dgm:pt modelId="{D320FF87-9094-41CA-8966-2056CCD055AC}" type="pres">
      <dgm:prSet presAssocID="{CA59221A-B7C4-4517-9B93-66D7DCAA736C}" presName="rootComposite" presStyleCnt="0"/>
      <dgm:spPr/>
    </dgm:pt>
    <dgm:pt modelId="{C2112085-6A41-4F73-9356-F2B69941A728}" type="pres">
      <dgm:prSet presAssocID="{CA59221A-B7C4-4517-9B93-66D7DCAA736C}" presName="rootText" presStyleLbl="node1" presStyleIdx="0" presStyleCnt="2" custLinFactNeighborY="-3"/>
      <dgm:spPr/>
      <dgm:t>
        <a:bodyPr/>
        <a:lstStyle/>
        <a:p>
          <a:endParaRPr lang="en-US"/>
        </a:p>
      </dgm:t>
    </dgm:pt>
    <dgm:pt modelId="{CAF43921-7459-4956-B203-B5818DD1C71F}" type="pres">
      <dgm:prSet presAssocID="{CA59221A-B7C4-4517-9B93-66D7DCAA736C}" presName="rootConnector" presStyleLbl="node1" presStyleIdx="0" presStyleCnt="2"/>
      <dgm:spPr/>
      <dgm:t>
        <a:bodyPr/>
        <a:lstStyle/>
        <a:p>
          <a:endParaRPr lang="en-US"/>
        </a:p>
      </dgm:t>
    </dgm:pt>
    <dgm:pt modelId="{7CFBE73D-7DFC-4095-8937-5C096D65BD82}" type="pres">
      <dgm:prSet presAssocID="{CA59221A-B7C4-4517-9B93-66D7DCAA736C}" presName="childShape" presStyleCnt="0"/>
      <dgm:spPr/>
    </dgm:pt>
    <dgm:pt modelId="{82F67D86-16CF-487B-A226-8CE16E4C0C7D}" type="pres">
      <dgm:prSet presAssocID="{77E60240-265A-4EF5-934C-E15408F9F942}" presName="Name13" presStyleLbl="parChTrans1D2" presStyleIdx="0" presStyleCnt="2"/>
      <dgm:spPr/>
      <dgm:t>
        <a:bodyPr/>
        <a:lstStyle/>
        <a:p>
          <a:endParaRPr lang="en-US"/>
        </a:p>
      </dgm:t>
    </dgm:pt>
    <dgm:pt modelId="{D6B3246F-B9D3-46F9-AF58-DC5529AD1818}" type="pres">
      <dgm:prSet presAssocID="{A525A1CB-00DA-481A-AA30-E941CFAED77F}" presName="childText" presStyleLbl="bgAcc1" presStyleIdx="0" presStyleCnt="2" custScaleX="1390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BA76A-5608-4B9E-8385-64089BD0854D}" type="pres">
      <dgm:prSet presAssocID="{B70160FD-7575-4CB6-92B7-929EDE137CE9}" presName="root" presStyleCnt="0"/>
      <dgm:spPr/>
    </dgm:pt>
    <dgm:pt modelId="{8C11473E-52FE-434D-B38E-1EB048A82383}" type="pres">
      <dgm:prSet presAssocID="{B70160FD-7575-4CB6-92B7-929EDE137CE9}" presName="rootComposite" presStyleCnt="0"/>
      <dgm:spPr/>
    </dgm:pt>
    <dgm:pt modelId="{C2002391-88E0-436B-ADBE-A02C864FFA25}" type="pres">
      <dgm:prSet presAssocID="{B70160FD-7575-4CB6-92B7-929EDE137CE9}" presName="rootText" presStyleLbl="node1" presStyleIdx="1" presStyleCnt="2"/>
      <dgm:spPr/>
      <dgm:t>
        <a:bodyPr/>
        <a:lstStyle/>
        <a:p>
          <a:endParaRPr lang="en-US"/>
        </a:p>
      </dgm:t>
    </dgm:pt>
    <dgm:pt modelId="{337C3837-5BD3-4D50-98E6-7EFB1876FE91}" type="pres">
      <dgm:prSet presAssocID="{B70160FD-7575-4CB6-92B7-929EDE137CE9}" presName="rootConnector" presStyleLbl="node1" presStyleIdx="1" presStyleCnt="2"/>
      <dgm:spPr/>
      <dgm:t>
        <a:bodyPr/>
        <a:lstStyle/>
        <a:p>
          <a:endParaRPr lang="en-US"/>
        </a:p>
      </dgm:t>
    </dgm:pt>
    <dgm:pt modelId="{0A4EB654-E5D4-4AEF-8824-8EAED8FC6784}" type="pres">
      <dgm:prSet presAssocID="{B70160FD-7575-4CB6-92B7-929EDE137CE9}" presName="childShape" presStyleCnt="0"/>
      <dgm:spPr/>
    </dgm:pt>
    <dgm:pt modelId="{4ACCE766-EFC6-4819-B9D9-9025656443EE}" type="pres">
      <dgm:prSet presAssocID="{C286F887-28B9-46BE-80D8-4563DC4C7DE5}" presName="Name13" presStyleLbl="parChTrans1D2" presStyleIdx="1" presStyleCnt="2"/>
      <dgm:spPr/>
      <dgm:t>
        <a:bodyPr/>
        <a:lstStyle/>
        <a:p>
          <a:endParaRPr lang="en-US"/>
        </a:p>
      </dgm:t>
    </dgm:pt>
    <dgm:pt modelId="{0D84B133-65F5-41E1-8FEA-825D4A7AD2E4}" type="pres">
      <dgm:prSet presAssocID="{0FE55051-CACF-49E2-927C-288819115108}" presName="childText" presStyleLbl="bgAcc1" presStyleIdx="1" presStyleCnt="2" custScaleX="125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490CEF-F3D6-4995-AD27-26BFB747A103}" type="presOf" srcId="{2555C81C-86DF-4763-9DCB-A3B60394E65F}" destId="{DC9DA9A3-EB6E-4D9C-B4A0-49C487376229}" srcOrd="0" destOrd="0" presId="urn:microsoft.com/office/officeart/2005/8/layout/hierarchy3"/>
    <dgm:cxn modelId="{2E78FEE1-C9C8-415E-B21F-CD32F3B82917}" type="presOf" srcId="{B70160FD-7575-4CB6-92B7-929EDE137CE9}" destId="{337C3837-5BD3-4D50-98E6-7EFB1876FE91}" srcOrd="1" destOrd="0" presId="urn:microsoft.com/office/officeart/2005/8/layout/hierarchy3"/>
    <dgm:cxn modelId="{4B2EAFF5-4F64-4961-9672-172FDE694F3A}" srcId="{CA59221A-B7C4-4517-9B93-66D7DCAA736C}" destId="{A525A1CB-00DA-481A-AA30-E941CFAED77F}" srcOrd="0" destOrd="0" parTransId="{77E60240-265A-4EF5-934C-E15408F9F942}" sibTransId="{D0BAA429-BFAF-40C0-AEAA-8040382013DB}"/>
    <dgm:cxn modelId="{77ACBA53-4B46-4E55-ABE8-C3243260739F}" type="presOf" srcId="{A525A1CB-00DA-481A-AA30-E941CFAED77F}" destId="{D6B3246F-B9D3-46F9-AF58-DC5529AD1818}" srcOrd="0" destOrd="0" presId="urn:microsoft.com/office/officeart/2005/8/layout/hierarchy3"/>
    <dgm:cxn modelId="{DCCAAB2E-8885-4EC9-9D8F-FE272F74BF85}" type="presOf" srcId="{77E60240-265A-4EF5-934C-E15408F9F942}" destId="{82F67D86-16CF-487B-A226-8CE16E4C0C7D}" srcOrd="0" destOrd="0" presId="urn:microsoft.com/office/officeart/2005/8/layout/hierarchy3"/>
    <dgm:cxn modelId="{89E82D2E-45BB-45B2-98E2-A224CC7B0982}" type="presOf" srcId="{0FE55051-CACF-49E2-927C-288819115108}" destId="{0D84B133-65F5-41E1-8FEA-825D4A7AD2E4}" srcOrd="0" destOrd="0" presId="urn:microsoft.com/office/officeart/2005/8/layout/hierarchy3"/>
    <dgm:cxn modelId="{7C7B3A77-4175-4FF2-9811-85B6CB4D9DA5}" type="presOf" srcId="{B70160FD-7575-4CB6-92B7-929EDE137CE9}" destId="{C2002391-88E0-436B-ADBE-A02C864FFA25}" srcOrd="0" destOrd="0" presId="urn:microsoft.com/office/officeart/2005/8/layout/hierarchy3"/>
    <dgm:cxn modelId="{953A0784-C478-49B4-900E-AF61B3033A8D}" srcId="{2555C81C-86DF-4763-9DCB-A3B60394E65F}" destId="{B70160FD-7575-4CB6-92B7-929EDE137CE9}" srcOrd="1" destOrd="0" parTransId="{EAD44F25-90DF-434A-89F2-A4112CB558F9}" sibTransId="{959C8F44-0AA9-4583-A0E2-9A4092ABA11D}"/>
    <dgm:cxn modelId="{432469F7-6464-4220-9297-425D8049956B}" srcId="{2555C81C-86DF-4763-9DCB-A3B60394E65F}" destId="{CA59221A-B7C4-4517-9B93-66D7DCAA736C}" srcOrd="0" destOrd="0" parTransId="{C3CBA961-4D9D-4C91-8630-A08C9384949F}" sibTransId="{F7E70D24-7470-4564-B87B-6E2591B0819A}"/>
    <dgm:cxn modelId="{B81AD01C-E9E9-46DD-9D1B-35BFC699DB5C}" type="presOf" srcId="{C286F887-28B9-46BE-80D8-4563DC4C7DE5}" destId="{4ACCE766-EFC6-4819-B9D9-9025656443EE}" srcOrd="0" destOrd="0" presId="urn:microsoft.com/office/officeart/2005/8/layout/hierarchy3"/>
    <dgm:cxn modelId="{A278385A-6580-4DC7-8501-DD99722871F3}" srcId="{B70160FD-7575-4CB6-92B7-929EDE137CE9}" destId="{0FE55051-CACF-49E2-927C-288819115108}" srcOrd="0" destOrd="0" parTransId="{C286F887-28B9-46BE-80D8-4563DC4C7DE5}" sibTransId="{2D0C6D4F-30B8-4017-9C21-764AC07BD6CC}"/>
    <dgm:cxn modelId="{127BCB35-9860-4E7E-B33D-60ED0E0571DE}" type="presOf" srcId="{CA59221A-B7C4-4517-9B93-66D7DCAA736C}" destId="{C2112085-6A41-4F73-9356-F2B69941A728}" srcOrd="0" destOrd="0" presId="urn:microsoft.com/office/officeart/2005/8/layout/hierarchy3"/>
    <dgm:cxn modelId="{A4C9B448-DFA6-4690-9C82-E092E79E4C6F}" type="presOf" srcId="{CA59221A-B7C4-4517-9B93-66D7DCAA736C}" destId="{CAF43921-7459-4956-B203-B5818DD1C71F}" srcOrd="1" destOrd="0" presId="urn:microsoft.com/office/officeart/2005/8/layout/hierarchy3"/>
    <dgm:cxn modelId="{E995227B-7D76-4B0E-9BAA-826251D0AA8B}" type="presParOf" srcId="{DC9DA9A3-EB6E-4D9C-B4A0-49C487376229}" destId="{21F50CF4-5A4F-4329-B010-D2003A5EB16D}" srcOrd="0" destOrd="0" presId="urn:microsoft.com/office/officeart/2005/8/layout/hierarchy3"/>
    <dgm:cxn modelId="{5EEE5794-DF73-491F-BB9F-0F0764574B56}" type="presParOf" srcId="{21F50CF4-5A4F-4329-B010-D2003A5EB16D}" destId="{D320FF87-9094-41CA-8966-2056CCD055AC}" srcOrd="0" destOrd="0" presId="urn:microsoft.com/office/officeart/2005/8/layout/hierarchy3"/>
    <dgm:cxn modelId="{17933280-E6A4-426F-8D1A-736CD2E6BD34}" type="presParOf" srcId="{D320FF87-9094-41CA-8966-2056CCD055AC}" destId="{C2112085-6A41-4F73-9356-F2B69941A728}" srcOrd="0" destOrd="0" presId="urn:microsoft.com/office/officeart/2005/8/layout/hierarchy3"/>
    <dgm:cxn modelId="{7AFFBACF-96C6-4531-8DE7-0D7CB5893400}" type="presParOf" srcId="{D320FF87-9094-41CA-8966-2056CCD055AC}" destId="{CAF43921-7459-4956-B203-B5818DD1C71F}" srcOrd="1" destOrd="0" presId="urn:microsoft.com/office/officeart/2005/8/layout/hierarchy3"/>
    <dgm:cxn modelId="{826D8CB6-1426-4E39-883F-D585BFD63FF6}" type="presParOf" srcId="{21F50CF4-5A4F-4329-B010-D2003A5EB16D}" destId="{7CFBE73D-7DFC-4095-8937-5C096D65BD82}" srcOrd="1" destOrd="0" presId="urn:microsoft.com/office/officeart/2005/8/layout/hierarchy3"/>
    <dgm:cxn modelId="{F79CCEF1-31B6-41FE-9AFB-BB7A804667F1}" type="presParOf" srcId="{7CFBE73D-7DFC-4095-8937-5C096D65BD82}" destId="{82F67D86-16CF-487B-A226-8CE16E4C0C7D}" srcOrd="0" destOrd="0" presId="urn:microsoft.com/office/officeart/2005/8/layout/hierarchy3"/>
    <dgm:cxn modelId="{51312260-E877-4FD8-9201-201AED1BE7D0}" type="presParOf" srcId="{7CFBE73D-7DFC-4095-8937-5C096D65BD82}" destId="{D6B3246F-B9D3-46F9-AF58-DC5529AD1818}" srcOrd="1" destOrd="0" presId="urn:microsoft.com/office/officeart/2005/8/layout/hierarchy3"/>
    <dgm:cxn modelId="{222A9F77-D6A1-4869-BF2E-A18087447842}" type="presParOf" srcId="{DC9DA9A3-EB6E-4D9C-B4A0-49C487376229}" destId="{0BEBA76A-5608-4B9E-8385-64089BD0854D}" srcOrd="1" destOrd="0" presId="urn:microsoft.com/office/officeart/2005/8/layout/hierarchy3"/>
    <dgm:cxn modelId="{C71BFBD4-A95B-4C4A-912C-EA7D69F52382}" type="presParOf" srcId="{0BEBA76A-5608-4B9E-8385-64089BD0854D}" destId="{8C11473E-52FE-434D-B38E-1EB048A82383}" srcOrd="0" destOrd="0" presId="urn:microsoft.com/office/officeart/2005/8/layout/hierarchy3"/>
    <dgm:cxn modelId="{9A7DDF01-3D63-429D-8A5E-E1A56E7DA4E0}" type="presParOf" srcId="{8C11473E-52FE-434D-B38E-1EB048A82383}" destId="{C2002391-88E0-436B-ADBE-A02C864FFA25}" srcOrd="0" destOrd="0" presId="urn:microsoft.com/office/officeart/2005/8/layout/hierarchy3"/>
    <dgm:cxn modelId="{EAFC0639-6853-4176-873D-E0082BBD83C9}" type="presParOf" srcId="{8C11473E-52FE-434D-B38E-1EB048A82383}" destId="{337C3837-5BD3-4D50-98E6-7EFB1876FE91}" srcOrd="1" destOrd="0" presId="urn:microsoft.com/office/officeart/2005/8/layout/hierarchy3"/>
    <dgm:cxn modelId="{3B54B21E-AE88-4383-8CD6-B400A5F879B5}" type="presParOf" srcId="{0BEBA76A-5608-4B9E-8385-64089BD0854D}" destId="{0A4EB654-E5D4-4AEF-8824-8EAED8FC6784}" srcOrd="1" destOrd="0" presId="urn:microsoft.com/office/officeart/2005/8/layout/hierarchy3"/>
    <dgm:cxn modelId="{429264C8-8248-42E8-B4EA-2ED999629D7E}" type="presParOf" srcId="{0A4EB654-E5D4-4AEF-8824-8EAED8FC6784}" destId="{4ACCE766-EFC6-4819-B9D9-9025656443EE}" srcOrd="0" destOrd="0" presId="urn:microsoft.com/office/officeart/2005/8/layout/hierarchy3"/>
    <dgm:cxn modelId="{36E4BB18-12CB-4A0B-9986-14B602A5F522}" type="presParOf" srcId="{0A4EB654-E5D4-4AEF-8824-8EAED8FC6784}" destId="{0D84B133-65F5-41E1-8FEA-825D4A7AD2E4}" srcOrd="1" destOrd="0" presId="urn:microsoft.com/office/officeart/2005/8/layout/hierarchy3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555C81C-86DF-4763-9DCB-A3B60394E65F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59221A-B7C4-4517-9B93-66D7DCAA736C}">
      <dgm:prSet phldrT="[Text]"/>
      <dgm:sp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900000" scaled="0"/>
          <a:tileRect/>
        </a:gradFill>
      </dgm:spPr>
      <dgm:t>
        <a:bodyPr/>
        <a:lstStyle/>
        <a:p>
          <a:r>
            <a:rPr lang="en-US" b="1" dirty="0" err="1" smtClean="0">
              <a:solidFill>
                <a:schemeClr val="accent2"/>
              </a:solidFill>
            </a:rPr>
            <a:t>ভুল</a:t>
          </a:r>
          <a:endParaRPr lang="en-US" b="1" dirty="0">
            <a:solidFill>
              <a:schemeClr val="accent2"/>
            </a:solidFill>
          </a:endParaRPr>
        </a:p>
      </dgm:t>
    </dgm:pt>
    <dgm:pt modelId="{C3CBA961-4D9D-4C91-8630-A08C9384949F}" type="parTrans" cxnId="{432469F7-6464-4220-9297-425D8049956B}">
      <dgm:prSet/>
      <dgm:spPr/>
      <dgm:t>
        <a:bodyPr/>
        <a:lstStyle/>
        <a:p>
          <a:endParaRPr lang="en-US"/>
        </a:p>
      </dgm:t>
    </dgm:pt>
    <dgm:pt modelId="{F7E70D24-7470-4564-B87B-6E2591B0819A}" type="sibTrans" cxnId="{432469F7-6464-4220-9297-425D8049956B}">
      <dgm:prSet/>
      <dgm:spPr/>
      <dgm:t>
        <a:bodyPr/>
        <a:lstStyle/>
        <a:p>
          <a:endParaRPr lang="en-US"/>
        </a:p>
      </dgm:t>
    </dgm:pt>
    <dgm:pt modelId="{A525A1CB-00DA-481A-AA30-E941CFAED77F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অই</a:t>
          </a:r>
          <a:endParaRPr lang="en-US" b="1" dirty="0">
            <a:solidFill>
              <a:srgbClr val="6600CC"/>
            </a:solidFill>
          </a:endParaRPr>
        </a:p>
      </dgm:t>
    </dgm:pt>
    <dgm:pt modelId="{77E60240-265A-4EF5-934C-E15408F9F942}" type="parTrans" cxnId="{4B2EAFF5-4F64-4961-9672-172FDE694F3A}">
      <dgm:prSet/>
      <dgm:spPr/>
      <dgm:t>
        <a:bodyPr/>
        <a:lstStyle/>
        <a:p>
          <a:endParaRPr lang="en-US"/>
        </a:p>
      </dgm:t>
    </dgm:pt>
    <dgm:pt modelId="{D0BAA429-BFAF-40C0-AEAA-8040382013DB}" type="sibTrans" cxnId="{4B2EAFF5-4F64-4961-9672-172FDE694F3A}">
      <dgm:prSet/>
      <dgm:spPr/>
      <dgm:t>
        <a:bodyPr/>
        <a:lstStyle/>
        <a:p>
          <a:endParaRPr lang="en-US"/>
        </a:p>
      </dgm:t>
    </dgm:pt>
    <dgm:pt modelId="{B70160FD-7575-4CB6-92B7-929EDE137CE9}">
      <dgm:prSet phldrT="[Text]"/>
      <dgm:sp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lang="en-US" b="1" dirty="0" err="1" smtClean="0">
              <a:solidFill>
                <a:srgbClr val="006600"/>
              </a:solidFill>
            </a:rPr>
            <a:t>সঠিক</a:t>
          </a:r>
          <a:endParaRPr lang="en-US" b="1" dirty="0">
            <a:solidFill>
              <a:srgbClr val="006600"/>
            </a:solidFill>
          </a:endParaRPr>
        </a:p>
      </dgm:t>
    </dgm:pt>
    <dgm:pt modelId="{EAD44F25-90DF-434A-89F2-A4112CB558F9}" type="parTrans" cxnId="{953A0784-C478-49B4-900E-AF61B3033A8D}">
      <dgm:prSet/>
      <dgm:spPr/>
      <dgm:t>
        <a:bodyPr/>
        <a:lstStyle/>
        <a:p>
          <a:endParaRPr lang="en-US"/>
        </a:p>
      </dgm:t>
    </dgm:pt>
    <dgm:pt modelId="{959C8F44-0AA9-4583-A0E2-9A4092ABA11D}" type="sibTrans" cxnId="{953A0784-C478-49B4-900E-AF61B3033A8D}">
      <dgm:prSet/>
      <dgm:spPr/>
      <dgm:t>
        <a:bodyPr/>
        <a:lstStyle/>
        <a:p>
          <a:endParaRPr lang="en-US"/>
        </a:p>
      </dgm:t>
    </dgm:pt>
    <dgm:pt modelId="{0FE55051-CACF-49E2-927C-288819115108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ওই</a:t>
          </a:r>
          <a:endParaRPr lang="en-US" b="1" dirty="0">
            <a:solidFill>
              <a:srgbClr val="6600CC"/>
            </a:solidFill>
          </a:endParaRPr>
        </a:p>
      </dgm:t>
    </dgm:pt>
    <dgm:pt modelId="{C286F887-28B9-46BE-80D8-4563DC4C7DE5}" type="parTrans" cxnId="{A278385A-6580-4DC7-8501-DD99722871F3}">
      <dgm:prSet/>
      <dgm:spPr/>
      <dgm:t>
        <a:bodyPr/>
        <a:lstStyle/>
        <a:p>
          <a:endParaRPr lang="en-US"/>
        </a:p>
      </dgm:t>
    </dgm:pt>
    <dgm:pt modelId="{2D0C6D4F-30B8-4017-9C21-764AC07BD6CC}" type="sibTrans" cxnId="{A278385A-6580-4DC7-8501-DD99722871F3}">
      <dgm:prSet/>
      <dgm:spPr/>
      <dgm:t>
        <a:bodyPr/>
        <a:lstStyle/>
        <a:p>
          <a:endParaRPr lang="en-US"/>
        </a:p>
      </dgm:t>
    </dgm:pt>
    <dgm:pt modelId="{DC9DA9A3-EB6E-4D9C-B4A0-49C487376229}" type="pres">
      <dgm:prSet presAssocID="{2555C81C-86DF-4763-9DCB-A3B60394E6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F50CF4-5A4F-4329-B010-D2003A5EB16D}" type="pres">
      <dgm:prSet presAssocID="{CA59221A-B7C4-4517-9B93-66D7DCAA736C}" presName="root" presStyleCnt="0"/>
      <dgm:spPr/>
    </dgm:pt>
    <dgm:pt modelId="{D320FF87-9094-41CA-8966-2056CCD055AC}" type="pres">
      <dgm:prSet presAssocID="{CA59221A-B7C4-4517-9B93-66D7DCAA736C}" presName="rootComposite" presStyleCnt="0"/>
      <dgm:spPr/>
    </dgm:pt>
    <dgm:pt modelId="{C2112085-6A41-4F73-9356-F2B69941A728}" type="pres">
      <dgm:prSet presAssocID="{CA59221A-B7C4-4517-9B93-66D7DCAA736C}" presName="rootText" presStyleLbl="node1" presStyleIdx="0" presStyleCnt="2" custLinFactNeighborY="-3"/>
      <dgm:spPr/>
      <dgm:t>
        <a:bodyPr/>
        <a:lstStyle/>
        <a:p>
          <a:endParaRPr lang="en-US"/>
        </a:p>
      </dgm:t>
    </dgm:pt>
    <dgm:pt modelId="{CAF43921-7459-4956-B203-B5818DD1C71F}" type="pres">
      <dgm:prSet presAssocID="{CA59221A-B7C4-4517-9B93-66D7DCAA736C}" presName="rootConnector" presStyleLbl="node1" presStyleIdx="0" presStyleCnt="2"/>
      <dgm:spPr/>
      <dgm:t>
        <a:bodyPr/>
        <a:lstStyle/>
        <a:p>
          <a:endParaRPr lang="en-US"/>
        </a:p>
      </dgm:t>
    </dgm:pt>
    <dgm:pt modelId="{7CFBE73D-7DFC-4095-8937-5C096D65BD82}" type="pres">
      <dgm:prSet presAssocID="{CA59221A-B7C4-4517-9B93-66D7DCAA736C}" presName="childShape" presStyleCnt="0"/>
      <dgm:spPr/>
    </dgm:pt>
    <dgm:pt modelId="{82F67D86-16CF-487B-A226-8CE16E4C0C7D}" type="pres">
      <dgm:prSet presAssocID="{77E60240-265A-4EF5-934C-E15408F9F942}" presName="Name13" presStyleLbl="parChTrans1D2" presStyleIdx="0" presStyleCnt="2"/>
      <dgm:spPr/>
      <dgm:t>
        <a:bodyPr/>
        <a:lstStyle/>
        <a:p>
          <a:endParaRPr lang="en-US"/>
        </a:p>
      </dgm:t>
    </dgm:pt>
    <dgm:pt modelId="{D6B3246F-B9D3-46F9-AF58-DC5529AD1818}" type="pres">
      <dgm:prSet presAssocID="{A525A1CB-00DA-481A-AA30-E941CFAED77F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BA76A-5608-4B9E-8385-64089BD0854D}" type="pres">
      <dgm:prSet presAssocID="{B70160FD-7575-4CB6-92B7-929EDE137CE9}" presName="root" presStyleCnt="0"/>
      <dgm:spPr/>
    </dgm:pt>
    <dgm:pt modelId="{8C11473E-52FE-434D-B38E-1EB048A82383}" type="pres">
      <dgm:prSet presAssocID="{B70160FD-7575-4CB6-92B7-929EDE137CE9}" presName="rootComposite" presStyleCnt="0"/>
      <dgm:spPr/>
    </dgm:pt>
    <dgm:pt modelId="{C2002391-88E0-436B-ADBE-A02C864FFA25}" type="pres">
      <dgm:prSet presAssocID="{B70160FD-7575-4CB6-92B7-929EDE137CE9}" presName="rootText" presStyleLbl="node1" presStyleIdx="1" presStyleCnt="2"/>
      <dgm:spPr/>
      <dgm:t>
        <a:bodyPr/>
        <a:lstStyle/>
        <a:p>
          <a:endParaRPr lang="en-US"/>
        </a:p>
      </dgm:t>
    </dgm:pt>
    <dgm:pt modelId="{337C3837-5BD3-4D50-98E6-7EFB1876FE91}" type="pres">
      <dgm:prSet presAssocID="{B70160FD-7575-4CB6-92B7-929EDE137CE9}" presName="rootConnector" presStyleLbl="node1" presStyleIdx="1" presStyleCnt="2"/>
      <dgm:spPr/>
      <dgm:t>
        <a:bodyPr/>
        <a:lstStyle/>
        <a:p>
          <a:endParaRPr lang="en-US"/>
        </a:p>
      </dgm:t>
    </dgm:pt>
    <dgm:pt modelId="{0A4EB654-E5D4-4AEF-8824-8EAED8FC6784}" type="pres">
      <dgm:prSet presAssocID="{B70160FD-7575-4CB6-92B7-929EDE137CE9}" presName="childShape" presStyleCnt="0"/>
      <dgm:spPr/>
    </dgm:pt>
    <dgm:pt modelId="{4ACCE766-EFC6-4819-B9D9-9025656443EE}" type="pres">
      <dgm:prSet presAssocID="{C286F887-28B9-46BE-80D8-4563DC4C7DE5}" presName="Name13" presStyleLbl="parChTrans1D2" presStyleIdx="1" presStyleCnt="2"/>
      <dgm:spPr/>
      <dgm:t>
        <a:bodyPr/>
        <a:lstStyle/>
        <a:p>
          <a:endParaRPr lang="en-US"/>
        </a:p>
      </dgm:t>
    </dgm:pt>
    <dgm:pt modelId="{0D84B133-65F5-41E1-8FEA-825D4A7AD2E4}" type="pres">
      <dgm:prSet presAssocID="{0FE55051-CACF-49E2-927C-288819115108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A3328A-31D8-4DDA-9FEB-8ACD9E2A11F0}" type="presOf" srcId="{A525A1CB-00DA-481A-AA30-E941CFAED77F}" destId="{D6B3246F-B9D3-46F9-AF58-DC5529AD1818}" srcOrd="0" destOrd="0" presId="urn:microsoft.com/office/officeart/2005/8/layout/hierarchy3"/>
    <dgm:cxn modelId="{4B2EAFF5-4F64-4961-9672-172FDE694F3A}" srcId="{CA59221A-B7C4-4517-9B93-66D7DCAA736C}" destId="{A525A1CB-00DA-481A-AA30-E941CFAED77F}" srcOrd="0" destOrd="0" parTransId="{77E60240-265A-4EF5-934C-E15408F9F942}" sibTransId="{D0BAA429-BFAF-40C0-AEAA-8040382013DB}"/>
    <dgm:cxn modelId="{5A9D653F-A70D-47E0-BDAC-27CFC3967011}" type="presOf" srcId="{C286F887-28B9-46BE-80D8-4563DC4C7DE5}" destId="{4ACCE766-EFC6-4819-B9D9-9025656443EE}" srcOrd="0" destOrd="0" presId="urn:microsoft.com/office/officeart/2005/8/layout/hierarchy3"/>
    <dgm:cxn modelId="{98A59A26-4D6F-4A14-AB51-74697FBD07D6}" type="presOf" srcId="{CA59221A-B7C4-4517-9B93-66D7DCAA736C}" destId="{C2112085-6A41-4F73-9356-F2B69941A728}" srcOrd="0" destOrd="0" presId="urn:microsoft.com/office/officeart/2005/8/layout/hierarchy3"/>
    <dgm:cxn modelId="{5CDB71EA-BEE6-4F50-839B-076D03047463}" type="presOf" srcId="{CA59221A-B7C4-4517-9B93-66D7DCAA736C}" destId="{CAF43921-7459-4956-B203-B5818DD1C71F}" srcOrd="1" destOrd="0" presId="urn:microsoft.com/office/officeart/2005/8/layout/hierarchy3"/>
    <dgm:cxn modelId="{40BCE6C3-3188-42F7-912E-91B112187ED9}" type="presOf" srcId="{0FE55051-CACF-49E2-927C-288819115108}" destId="{0D84B133-65F5-41E1-8FEA-825D4A7AD2E4}" srcOrd="0" destOrd="0" presId="urn:microsoft.com/office/officeart/2005/8/layout/hierarchy3"/>
    <dgm:cxn modelId="{C646DA5B-3D98-43A9-8182-D5EB3894B3F0}" type="presOf" srcId="{B70160FD-7575-4CB6-92B7-929EDE137CE9}" destId="{337C3837-5BD3-4D50-98E6-7EFB1876FE91}" srcOrd="1" destOrd="0" presId="urn:microsoft.com/office/officeart/2005/8/layout/hierarchy3"/>
    <dgm:cxn modelId="{953A0784-C478-49B4-900E-AF61B3033A8D}" srcId="{2555C81C-86DF-4763-9DCB-A3B60394E65F}" destId="{B70160FD-7575-4CB6-92B7-929EDE137CE9}" srcOrd="1" destOrd="0" parTransId="{EAD44F25-90DF-434A-89F2-A4112CB558F9}" sibTransId="{959C8F44-0AA9-4583-A0E2-9A4092ABA11D}"/>
    <dgm:cxn modelId="{432469F7-6464-4220-9297-425D8049956B}" srcId="{2555C81C-86DF-4763-9DCB-A3B60394E65F}" destId="{CA59221A-B7C4-4517-9B93-66D7DCAA736C}" srcOrd="0" destOrd="0" parTransId="{C3CBA961-4D9D-4C91-8630-A08C9384949F}" sibTransId="{F7E70D24-7470-4564-B87B-6E2591B0819A}"/>
    <dgm:cxn modelId="{60A92713-3D18-41DD-A419-CF7BF5D84948}" type="presOf" srcId="{B70160FD-7575-4CB6-92B7-929EDE137CE9}" destId="{C2002391-88E0-436B-ADBE-A02C864FFA25}" srcOrd="0" destOrd="0" presId="urn:microsoft.com/office/officeart/2005/8/layout/hierarchy3"/>
    <dgm:cxn modelId="{FA68106B-301D-4952-943B-EE92AB49E6CC}" type="presOf" srcId="{2555C81C-86DF-4763-9DCB-A3B60394E65F}" destId="{DC9DA9A3-EB6E-4D9C-B4A0-49C487376229}" srcOrd="0" destOrd="0" presId="urn:microsoft.com/office/officeart/2005/8/layout/hierarchy3"/>
    <dgm:cxn modelId="{A278385A-6580-4DC7-8501-DD99722871F3}" srcId="{B70160FD-7575-4CB6-92B7-929EDE137CE9}" destId="{0FE55051-CACF-49E2-927C-288819115108}" srcOrd="0" destOrd="0" parTransId="{C286F887-28B9-46BE-80D8-4563DC4C7DE5}" sibTransId="{2D0C6D4F-30B8-4017-9C21-764AC07BD6CC}"/>
    <dgm:cxn modelId="{DAB78D7B-9E04-45D0-B6CE-5842DB557AB1}" type="presOf" srcId="{77E60240-265A-4EF5-934C-E15408F9F942}" destId="{82F67D86-16CF-487B-A226-8CE16E4C0C7D}" srcOrd="0" destOrd="0" presId="urn:microsoft.com/office/officeart/2005/8/layout/hierarchy3"/>
    <dgm:cxn modelId="{CF28E53B-450A-4660-A634-878C2DAF007E}" type="presParOf" srcId="{DC9DA9A3-EB6E-4D9C-B4A0-49C487376229}" destId="{21F50CF4-5A4F-4329-B010-D2003A5EB16D}" srcOrd="0" destOrd="0" presId="urn:microsoft.com/office/officeart/2005/8/layout/hierarchy3"/>
    <dgm:cxn modelId="{0186E7C5-6FC9-4624-887C-AE3097796629}" type="presParOf" srcId="{21F50CF4-5A4F-4329-B010-D2003A5EB16D}" destId="{D320FF87-9094-41CA-8966-2056CCD055AC}" srcOrd="0" destOrd="0" presId="urn:microsoft.com/office/officeart/2005/8/layout/hierarchy3"/>
    <dgm:cxn modelId="{D24B4B68-1BD5-4A5B-B6B5-72FACE166BE6}" type="presParOf" srcId="{D320FF87-9094-41CA-8966-2056CCD055AC}" destId="{C2112085-6A41-4F73-9356-F2B69941A728}" srcOrd="0" destOrd="0" presId="urn:microsoft.com/office/officeart/2005/8/layout/hierarchy3"/>
    <dgm:cxn modelId="{A83CA1AA-6D59-4051-9728-32909845F377}" type="presParOf" srcId="{D320FF87-9094-41CA-8966-2056CCD055AC}" destId="{CAF43921-7459-4956-B203-B5818DD1C71F}" srcOrd="1" destOrd="0" presId="urn:microsoft.com/office/officeart/2005/8/layout/hierarchy3"/>
    <dgm:cxn modelId="{F547C4BB-C6FC-4D37-A5A7-2C97A18E9CD8}" type="presParOf" srcId="{21F50CF4-5A4F-4329-B010-D2003A5EB16D}" destId="{7CFBE73D-7DFC-4095-8937-5C096D65BD82}" srcOrd="1" destOrd="0" presId="urn:microsoft.com/office/officeart/2005/8/layout/hierarchy3"/>
    <dgm:cxn modelId="{496E9E80-3F2E-45D8-BBD6-67703B24DA40}" type="presParOf" srcId="{7CFBE73D-7DFC-4095-8937-5C096D65BD82}" destId="{82F67D86-16CF-487B-A226-8CE16E4C0C7D}" srcOrd="0" destOrd="0" presId="urn:microsoft.com/office/officeart/2005/8/layout/hierarchy3"/>
    <dgm:cxn modelId="{F3B773C0-E86A-4BBD-8707-CB3E83A2E25A}" type="presParOf" srcId="{7CFBE73D-7DFC-4095-8937-5C096D65BD82}" destId="{D6B3246F-B9D3-46F9-AF58-DC5529AD1818}" srcOrd="1" destOrd="0" presId="urn:microsoft.com/office/officeart/2005/8/layout/hierarchy3"/>
    <dgm:cxn modelId="{5DBBC5C9-2B0F-433E-81DD-32F151C2844B}" type="presParOf" srcId="{DC9DA9A3-EB6E-4D9C-B4A0-49C487376229}" destId="{0BEBA76A-5608-4B9E-8385-64089BD0854D}" srcOrd="1" destOrd="0" presId="urn:microsoft.com/office/officeart/2005/8/layout/hierarchy3"/>
    <dgm:cxn modelId="{DA51FFCC-A87B-4047-9633-A415F62695F5}" type="presParOf" srcId="{0BEBA76A-5608-4B9E-8385-64089BD0854D}" destId="{8C11473E-52FE-434D-B38E-1EB048A82383}" srcOrd="0" destOrd="0" presId="urn:microsoft.com/office/officeart/2005/8/layout/hierarchy3"/>
    <dgm:cxn modelId="{17291A5E-AD5E-448F-9351-1106EC9AEE2C}" type="presParOf" srcId="{8C11473E-52FE-434D-B38E-1EB048A82383}" destId="{C2002391-88E0-436B-ADBE-A02C864FFA25}" srcOrd="0" destOrd="0" presId="urn:microsoft.com/office/officeart/2005/8/layout/hierarchy3"/>
    <dgm:cxn modelId="{932E8B54-78CF-46A9-AD44-3FA2E0B5C4CD}" type="presParOf" srcId="{8C11473E-52FE-434D-B38E-1EB048A82383}" destId="{337C3837-5BD3-4D50-98E6-7EFB1876FE91}" srcOrd="1" destOrd="0" presId="urn:microsoft.com/office/officeart/2005/8/layout/hierarchy3"/>
    <dgm:cxn modelId="{B62177F4-FD94-4D19-B4EC-8E757E5671E2}" type="presParOf" srcId="{0BEBA76A-5608-4B9E-8385-64089BD0854D}" destId="{0A4EB654-E5D4-4AEF-8824-8EAED8FC6784}" srcOrd="1" destOrd="0" presId="urn:microsoft.com/office/officeart/2005/8/layout/hierarchy3"/>
    <dgm:cxn modelId="{CD7DD90C-5FA7-43F0-8787-75A3F2E2AD21}" type="presParOf" srcId="{0A4EB654-E5D4-4AEF-8824-8EAED8FC6784}" destId="{4ACCE766-EFC6-4819-B9D9-9025656443EE}" srcOrd="0" destOrd="0" presId="urn:microsoft.com/office/officeart/2005/8/layout/hierarchy3"/>
    <dgm:cxn modelId="{89E1F980-F5D1-4173-A6AA-5BA12669FA9A}" type="presParOf" srcId="{0A4EB654-E5D4-4AEF-8824-8EAED8FC6784}" destId="{0D84B133-65F5-41E1-8FEA-825D4A7AD2E4}" srcOrd="1" destOrd="0" presId="urn:microsoft.com/office/officeart/2005/8/layout/hierarchy3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555C81C-86DF-4763-9DCB-A3B60394E65F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59221A-B7C4-4517-9B93-66D7DCAA736C}">
      <dgm:prSet phldrT="[Text]"/>
      <dgm:sp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900000" scaled="0"/>
          <a:tileRect/>
        </a:gradFill>
      </dgm:spPr>
      <dgm:t>
        <a:bodyPr/>
        <a:lstStyle/>
        <a:p>
          <a:r>
            <a:rPr lang="en-US" b="1" dirty="0" err="1" smtClean="0">
              <a:solidFill>
                <a:schemeClr val="accent2"/>
              </a:solidFill>
            </a:rPr>
            <a:t>ভুল</a:t>
          </a:r>
          <a:endParaRPr lang="en-US" b="1" dirty="0">
            <a:solidFill>
              <a:schemeClr val="accent2"/>
            </a:solidFill>
          </a:endParaRPr>
        </a:p>
      </dgm:t>
    </dgm:pt>
    <dgm:pt modelId="{C3CBA961-4D9D-4C91-8630-A08C9384949F}" type="parTrans" cxnId="{432469F7-6464-4220-9297-425D8049956B}">
      <dgm:prSet/>
      <dgm:spPr/>
      <dgm:t>
        <a:bodyPr/>
        <a:lstStyle/>
        <a:p>
          <a:endParaRPr lang="en-US"/>
        </a:p>
      </dgm:t>
    </dgm:pt>
    <dgm:pt modelId="{F7E70D24-7470-4564-B87B-6E2591B0819A}" type="sibTrans" cxnId="{432469F7-6464-4220-9297-425D8049956B}">
      <dgm:prSet/>
      <dgm:spPr/>
      <dgm:t>
        <a:bodyPr/>
        <a:lstStyle/>
        <a:p>
          <a:endParaRPr lang="en-US"/>
        </a:p>
      </dgm:t>
    </dgm:pt>
    <dgm:pt modelId="{A525A1CB-00DA-481A-AA30-E941CFAED77F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হাঁ</a:t>
          </a:r>
          <a:r>
            <a:rPr lang="en-US" b="1" dirty="0" smtClean="0">
              <a:solidFill>
                <a:srgbClr val="6600CC"/>
              </a:solidFill>
            </a:rPr>
            <a:t>/</a:t>
          </a:r>
          <a:r>
            <a:rPr lang="en-US" b="1" dirty="0" err="1" smtClean="0">
              <a:solidFill>
                <a:srgbClr val="6600CC"/>
              </a:solidFill>
            </a:rPr>
            <a:t>হা</a:t>
          </a:r>
          <a:endParaRPr lang="en-US" b="1" dirty="0">
            <a:solidFill>
              <a:srgbClr val="6600CC"/>
            </a:solidFill>
          </a:endParaRPr>
        </a:p>
      </dgm:t>
    </dgm:pt>
    <dgm:pt modelId="{77E60240-265A-4EF5-934C-E15408F9F942}" type="parTrans" cxnId="{4B2EAFF5-4F64-4961-9672-172FDE694F3A}">
      <dgm:prSet/>
      <dgm:spPr/>
      <dgm:t>
        <a:bodyPr/>
        <a:lstStyle/>
        <a:p>
          <a:endParaRPr lang="en-US"/>
        </a:p>
      </dgm:t>
    </dgm:pt>
    <dgm:pt modelId="{D0BAA429-BFAF-40C0-AEAA-8040382013DB}" type="sibTrans" cxnId="{4B2EAFF5-4F64-4961-9672-172FDE694F3A}">
      <dgm:prSet/>
      <dgm:spPr/>
      <dgm:t>
        <a:bodyPr/>
        <a:lstStyle/>
        <a:p>
          <a:endParaRPr lang="en-US"/>
        </a:p>
      </dgm:t>
    </dgm:pt>
    <dgm:pt modelId="{B70160FD-7575-4CB6-92B7-929EDE137CE9}">
      <dgm:prSet phldrT="[Text]"/>
      <dgm:sp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lang="en-US" b="1" dirty="0" err="1" smtClean="0">
              <a:solidFill>
                <a:srgbClr val="006600"/>
              </a:solidFill>
            </a:rPr>
            <a:t>সঠিক</a:t>
          </a:r>
          <a:endParaRPr lang="en-US" b="1" dirty="0">
            <a:solidFill>
              <a:srgbClr val="006600"/>
            </a:solidFill>
          </a:endParaRPr>
        </a:p>
      </dgm:t>
    </dgm:pt>
    <dgm:pt modelId="{EAD44F25-90DF-434A-89F2-A4112CB558F9}" type="parTrans" cxnId="{953A0784-C478-49B4-900E-AF61B3033A8D}">
      <dgm:prSet/>
      <dgm:spPr/>
      <dgm:t>
        <a:bodyPr/>
        <a:lstStyle/>
        <a:p>
          <a:endParaRPr lang="en-US"/>
        </a:p>
      </dgm:t>
    </dgm:pt>
    <dgm:pt modelId="{959C8F44-0AA9-4583-A0E2-9A4092ABA11D}" type="sibTrans" cxnId="{953A0784-C478-49B4-900E-AF61B3033A8D}">
      <dgm:prSet/>
      <dgm:spPr/>
      <dgm:t>
        <a:bodyPr/>
        <a:lstStyle/>
        <a:p>
          <a:endParaRPr lang="en-US"/>
        </a:p>
      </dgm:t>
    </dgm:pt>
    <dgm:pt modelId="{0FE55051-CACF-49E2-927C-288819115108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হ্যাঁ</a:t>
          </a:r>
          <a:endParaRPr lang="en-US" b="1" dirty="0">
            <a:solidFill>
              <a:srgbClr val="6600CC"/>
            </a:solidFill>
          </a:endParaRPr>
        </a:p>
      </dgm:t>
    </dgm:pt>
    <dgm:pt modelId="{C286F887-28B9-46BE-80D8-4563DC4C7DE5}" type="parTrans" cxnId="{A278385A-6580-4DC7-8501-DD99722871F3}">
      <dgm:prSet/>
      <dgm:spPr/>
      <dgm:t>
        <a:bodyPr/>
        <a:lstStyle/>
        <a:p>
          <a:endParaRPr lang="en-US"/>
        </a:p>
      </dgm:t>
    </dgm:pt>
    <dgm:pt modelId="{2D0C6D4F-30B8-4017-9C21-764AC07BD6CC}" type="sibTrans" cxnId="{A278385A-6580-4DC7-8501-DD99722871F3}">
      <dgm:prSet/>
      <dgm:spPr/>
      <dgm:t>
        <a:bodyPr/>
        <a:lstStyle/>
        <a:p>
          <a:endParaRPr lang="en-US"/>
        </a:p>
      </dgm:t>
    </dgm:pt>
    <dgm:pt modelId="{DC9DA9A3-EB6E-4D9C-B4A0-49C487376229}" type="pres">
      <dgm:prSet presAssocID="{2555C81C-86DF-4763-9DCB-A3B60394E6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F50CF4-5A4F-4329-B010-D2003A5EB16D}" type="pres">
      <dgm:prSet presAssocID="{CA59221A-B7C4-4517-9B93-66D7DCAA736C}" presName="root" presStyleCnt="0"/>
      <dgm:spPr/>
    </dgm:pt>
    <dgm:pt modelId="{D320FF87-9094-41CA-8966-2056CCD055AC}" type="pres">
      <dgm:prSet presAssocID="{CA59221A-B7C4-4517-9B93-66D7DCAA736C}" presName="rootComposite" presStyleCnt="0"/>
      <dgm:spPr/>
    </dgm:pt>
    <dgm:pt modelId="{C2112085-6A41-4F73-9356-F2B69941A728}" type="pres">
      <dgm:prSet presAssocID="{CA59221A-B7C4-4517-9B93-66D7DCAA736C}" presName="rootText" presStyleLbl="node1" presStyleIdx="0" presStyleCnt="2" custLinFactNeighborY="-3"/>
      <dgm:spPr/>
      <dgm:t>
        <a:bodyPr/>
        <a:lstStyle/>
        <a:p>
          <a:endParaRPr lang="en-US"/>
        </a:p>
      </dgm:t>
    </dgm:pt>
    <dgm:pt modelId="{CAF43921-7459-4956-B203-B5818DD1C71F}" type="pres">
      <dgm:prSet presAssocID="{CA59221A-B7C4-4517-9B93-66D7DCAA736C}" presName="rootConnector" presStyleLbl="node1" presStyleIdx="0" presStyleCnt="2"/>
      <dgm:spPr/>
      <dgm:t>
        <a:bodyPr/>
        <a:lstStyle/>
        <a:p>
          <a:endParaRPr lang="en-US"/>
        </a:p>
      </dgm:t>
    </dgm:pt>
    <dgm:pt modelId="{7CFBE73D-7DFC-4095-8937-5C096D65BD82}" type="pres">
      <dgm:prSet presAssocID="{CA59221A-B7C4-4517-9B93-66D7DCAA736C}" presName="childShape" presStyleCnt="0"/>
      <dgm:spPr/>
    </dgm:pt>
    <dgm:pt modelId="{82F67D86-16CF-487B-A226-8CE16E4C0C7D}" type="pres">
      <dgm:prSet presAssocID="{77E60240-265A-4EF5-934C-E15408F9F942}" presName="Name13" presStyleLbl="parChTrans1D2" presStyleIdx="0" presStyleCnt="2"/>
      <dgm:spPr/>
      <dgm:t>
        <a:bodyPr/>
        <a:lstStyle/>
        <a:p>
          <a:endParaRPr lang="en-US"/>
        </a:p>
      </dgm:t>
    </dgm:pt>
    <dgm:pt modelId="{D6B3246F-B9D3-46F9-AF58-DC5529AD1818}" type="pres">
      <dgm:prSet presAssocID="{A525A1CB-00DA-481A-AA30-E941CFAED77F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BA76A-5608-4B9E-8385-64089BD0854D}" type="pres">
      <dgm:prSet presAssocID="{B70160FD-7575-4CB6-92B7-929EDE137CE9}" presName="root" presStyleCnt="0"/>
      <dgm:spPr/>
    </dgm:pt>
    <dgm:pt modelId="{8C11473E-52FE-434D-B38E-1EB048A82383}" type="pres">
      <dgm:prSet presAssocID="{B70160FD-7575-4CB6-92B7-929EDE137CE9}" presName="rootComposite" presStyleCnt="0"/>
      <dgm:spPr/>
    </dgm:pt>
    <dgm:pt modelId="{C2002391-88E0-436B-ADBE-A02C864FFA25}" type="pres">
      <dgm:prSet presAssocID="{B70160FD-7575-4CB6-92B7-929EDE137CE9}" presName="rootText" presStyleLbl="node1" presStyleIdx="1" presStyleCnt="2"/>
      <dgm:spPr/>
      <dgm:t>
        <a:bodyPr/>
        <a:lstStyle/>
        <a:p>
          <a:endParaRPr lang="en-US"/>
        </a:p>
      </dgm:t>
    </dgm:pt>
    <dgm:pt modelId="{337C3837-5BD3-4D50-98E6-7EFB1876FE91}" type="pres">
      <dgm:prSet presAssocID="{B70160FD-7575-4CB6-92B7-929EDE137CE9}" presName="rootConnector" presStyleLbl="node1" presStyleIdx="1" presStyleCnt="2"/>
      <dgm:spPr/>
      <dgm:t>
        <a:bodyPr/>
        <a:lstStyle/>
        <a:p>
          <a:endParaRPr lang="en-US"/>
        </a:p>
      </dgm:t>
    </dgm:pt>
    <dgm:pt modelId="{0A4EB654-E5D4-4AEF-8824-8EAED8FC6784}" type="pres">
      <dgm:prSet presAssocID="{B70160FD-7575-4CB6-92B7-929EDE137CE9}" presName="childShape" presStyleCnt="0"/>
      <dgm:spPr/>
    </dgm:pt>
    <dgm:pt modelId="{4ACCE766-EFC6-4819-B9D9-9025656443EE}" type="pres">
      <dgm:prSet presAssocID="{C286F887-28B9-46BE-80D8-4563DC4C7DE5}" presName="Name13" presStyleLbl="parChTrans1D2" presStyleIdx="1" presStyleCnt="2"/>
      <dgm:spPr/>
      <dgm:t>
        <a:bodyPr/>
        <a:lstStyle/>
        <a:p>
          <a:endParaRPr lang="en-US"/>
        </a:p>
      </dgm:t>
    </dgm:pt>
    <dgm:pt modelId="{0D84B133-65F5-41E1-8FEA-825D4A7AD2E4}" type="pres">
      <dgm:prSet presAssocID="{0FE55051-CACF-49E2-927C-288819115108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2EAFF5-4F64-4961-9672-172FDE694F3A}" srcId="{CA59221A-B7C4-4517-9B93-66D7DCAA736C}" destId="{A525A1CB-00DA-481A-AA30-E941CFAED77F}" srcOrd="0" destOrd="0" parTransId="{77E60240-265A-4EF5-934C-E15408F9F942}" sibTransId="{D0BAA429-BFAF-40C0-AEAA-8040382013DB}"/>
    <dgm:cxn modelId="{77CCAC5C-DEB7-41BF-98A3-CC1D0EA29539}" type="presOf" srcId="{2555C81C-86DF-4763-9DCB-A3B60394E65F}" destId="{DC9DA9A3-EB6E-4D9C-B4A0-49C487376229}" srcOrd="0" destOrd="0" presId="urn:microsoft.com/office/officeart/2005/8/layout/hierarchy3"/>
    <dgm:cxn modelId="{AC5188E7-B031-4450-8CFF-9C2B124D133E}" type="presOf" srcId="{B70160FD-7575-4CB6-92B7-929EDE137CE9}" destId="{C2002391-88E0-436B-ADBE-A02C864FFA25}" srcOrd="0" destOrd="0" presId="urn:microsoft.com/office/officeart/2005/8/layout/hierarchy3"/>
    <dgm:cxn modelId="{023303BD-75CA-463C-9623-6407E56D5E72}" type="presOf" srcId="{B70160FD-7575-4CB6-92B7-929EDE137CE9}" destId="{337C3837-5BD3-4D50-98E6-7EFB1876FE91}" srcOrd="1" destOrd="0" presId="urn:microsoft.com/office/officeart/2005/8/layout/hierarchy3"/>
    <dgm:cxn modelId="{953A0784-C478-49B4-900E-AF61B3033A8D}" srcId="{2555C81C-86DF-4763-9DCB-A3B60394E65F}" destId="{B70160FD-7575-4CB6-92B7-929EDE137CE9}" srcOrd="1" destOrd="0" parTransId="{EAD44F25-90DF-434A-89F2-A4112CB558F9}" sibTransId="{959C8F44-0AA9-4583-A0E2-9A4092ABA11D}"/>
    <dgm:cxn modelId="{432469F7-6464-4220-9297-425D8049956B}" srcId="{2555C81C-86DF-4763-9DCB-A3B60394E65F}" destId="{CA59221A-B7C4-4517-9B93-66D7DCAA736C}" srcOrd="0" destOrd="0" parTransId="{C3CBA961-4D9D-4C91-8630-A08C9384949F}" sibTransId="{F7E70D24-7470-4564-B87B-6E2591B0819A}"/>
    <dgm:cxn modelId="{8AA6977C-6F1A-45EE-A2CB-A7873BFD247E}" type="presOf" srcId="{A525A1CB-00DA-481A-AA30-E941CFAED77F}" destId="{D6B3246F-B9D3-46F9-AF58-DC5529AD1818}" srcOrd="0" destOrd="0" presId="urn:microsoft.com/office/officeart/2005/8/layout/hierarchy3"/>
    <dgm:cxn modelId="{EE1F78F0-1707-4110-8040-E8B3F8D774EF}" type="presOf" srcId="{C286F887-28B9-46BE-80D8-4563DC4C7DE5}" destId="{4ACCE766-EFC6-4819-B9D9-9025656443EE}" srcOrd="0" destOrd="0" presId="urn:microsoft.com/office/officeart/2005/8/layout/hierarchy3"/>
    <dgm:cxn modelId="{DEA5EF5D-20FD-4C39-BD2A-09FF6B6FCD12}" type="presOf" srcId="{77E60240-265A-4EF5-934C-E15408F9F942}" destId="{82F67D86-16CF-487B-A226-8CE16E4C0C7D}" srcOrd="0" destOrd="0" presId="urn:microsoft.com/office/officeart/2005/8/layout/hierarchy3"/>
    <dgm:cxn modelId="{E57B22A6-4DCD-4C59-A7B5-7183B5942A2F}" type="presOf" srcId="{0FE55051-CACF-49E2-927C-288819115108}" destId="{0D84B133-65F5-41E1-8FEA-825D4A7AD2E4}" srcOrd="0" destOrd="0" presId="urn:microsoft.com/office/officeart/2005/8/layout/hierarchy3"/>
    <dgm:cxn modelId="{5C149546-BA59-4DC3-B67D-3401B3146819}" type="presOf" srcId="{CA59221A-B7C4-4517-9B93-66D7DCAA736C}" destId="{CAF43921-7459-4956-B203-B5818DD1C71F}" srcOrd="1" destOrd="0" presId="urn:microsoft.com/office/officeart/2005/8/layout/hierarchy3"/>
    <dgm:cxn modelId="{A278385A-6580-4DC7-8501-DD99722871F3}" srcId="{B70160FD-7575-4CB6-92B7-929EDE137CE9}" destId="{0FE55051-CACF-49E2-927C-288819115108}" srcOrd="0" destOrd="0" parTransId="{C286F887-28B9-46BE-80D8-4563DC4C7DE5}" sibTransId="{2D0C6D4F-30B8-4017-9C21-764AC07BD6CC}"/>
    <dgm:cxn modelId="{8E100C3B-59DD-466B-ACB9-5EFA4FA3BED5}" type="presOf" srcId="{CA59221A-B7C4-4517-9B93-66D7DCAA736C}" destId="{C2112085-6A41-4F73-9356-F2B69941A728}" srcOrd="0" destOrd="0" presId="urn:microsoft.com/office/officeart/2005/8/layout/hierarchy3"/>
    <dgm:cxn modelId="{0A45CA71-7C0A-472D-AFC1-109C278F6276}" type="presParOf" srcId="{DC9DA9A3-EB6E-4D9C-B4A0-49C487376229}" destId="{21F50CF4-5A4F-4329-B010-D2003A5EB16D}" srcOrd="0" destOrd="0" presId="urn:microsoft.com/office/officeart/2005/8/layout/hierarchy3"/>
    <dgm:cxn modelId="{CCF58E94-C796-4628-AE4F-91B53A063B47}" type="presParOf" srcId="{21F50CF4-5A4F-4329-B010-D2003A5EB16D}" destId="{D320FF87-9094-41CA-8966-2056CCD055AC}" srcOrd="0" destOrd="0" presId="urn:microsoft.com/office/officeart/2005/8/layout/hierarchy3"/>
    <dgm:cxn modelId="{3CB7BB90-085E-4F93-A28C-D15ADD38A9F6}" type="presParOf" srcId="{D320FF87-9094-41CA-8966-2056CCD055AC}" destId="{C2112085-6A41-4F73-9356-F2B69941A728}" srcOrd="0" destOrd="0" presId="urn:microsoft.com/office/officeart/2005/8/layout/hierarchy3"/>
    <dgm:cxn modelId="{6DC11269-2188-4F26-B78B-C648CFFFEC10}" type="presParOf" srcId="{D320FF87-9094-41CA-8966-2056CCD055AC}" destId="{CAF43921-7459-4956-B203-B5818DD1C71F}" srcOrd="1" destOrd="0" presId="urn:microsoft.com/office/officeart/2005/8/layout/hierarchy3"/>
    <dgm:cxn modelId="{91F244FB-C07F-45C8-A9C7-F6677B8EFD96}" type="presParOf" srcId="{21F50CF4-5A4F-4329-B010-D2003A5EB16D}" destId="{7CFBE73D-7DFC-4095-8937-5C096D65BD82}" srcOrd="1" destOrd="0" presId="urn:microsoft.com/office/officeart/2005/8/layout/hierarchy3"/>
    <dgm:cxn modelId="{166FD4BD-35BB-4B37-AEB4-1FD227DBD383}" type="presParOf" srcId="{7CFBE73D-7DFC-4095-8937-5C096D65BD82}" destId="{82F67D86-16CF-487B-A226-8CE16E4C0C7D}" srcOrd="0" destOrd="0" presId="urn:microsoft.com/office/officeart/2005/8/layout/hierarchy3"/>
    <dgm:cxn modelId="{D18FC48D-E34C-4D3C-A417-A9154187607F}" type="presParOf" srcId="{7CFBE73D-7DFC-4095-8937-5C096D65BD82}" destId="{D6B3246F-B9D3-46F9-AF58-DC5529AD1818}" srcOrd="1" destOrd="0" presId="urn:microsoft.com/office/officeart/2005/8/layout/hierarchy3"/>
    <dgm:cxn modelId="{D2CBAF84-8112-4CEA-BD69-703452589232}" type="presParOf" srcId="{DC9DA9A3-EB6E-4D9C-B4A0-49C487376229}" destId="{0BEBA76A-5608-4B9E-8385-64089BD0854D}" srcOrd="1" destOrd="0" presId="urn:microsoft.com/office/officeart/2005/8/layout/hierarchy3"/>
    <dgm:cxn modelId="{342B645F-DCA1-46D9-88A9-C85D426415C2}" type="presParOf" srcId="{0BEBA76A-5608-4B9E-8385-64089BD0854D}" destId="{8C11473E-52FE-434D-B38E-1EB048A82383}" srcOrd="0" destOrd="0" presId="urn:microsoft.com/office/officeart/2005/8/layout/hierarchy3"/>
    <dgm:cxn modelId="{DF337CD8-5D1A-43D9-8ABB-F7AAE8CDA5AA}" type="presParOf" srcId="{8C11473E-52FE-434D-B38E-1EB048A82383}" destId="{C2002391-88E0-436B-ADBE-A02C864FFA25}" srcOrd="0" destOrd="0" presId="urn:microsoft.com/office/officeart/2005/8/layout/hierarchy3"/>
    <dgm:cxn modelId="{930A0CD2-D105-4FD2-BB59-DF0AE2F0C2CF}" type="presParOf" srcId="{8C11473E-52FE-434D-B38E-1EB048A82383}" destId="{337C3837-5BD3-4D50-98E6-7EFB1876FE91}" srcOrd="1" destOrd="0" presId="urn:microsoft.com/office/officeart/2005/8/layout/hierarchy3"/>
    <dgm:cxn modelId="{7C1CD3D9-BCC1-4E56-84B3-CF3D0AD4177C}" type="presParOf" srcId="{0BEBA76A-5608-4B9E-8385-64089BD0854D}" destId="{0A4EB654-E5D4-4AEF-8824-8EAED8FC6784}" srcOrd="1" destOrd="0" presId="urn:microsoft.com/office/officeart/2005/8/layout/hierarchy3"/>
    <dgm:cxn modelId="{379FAB01-3C3E-4D31-9813-6CA6EEE3CC40}" type="presParOf" srcId="{0A4EB654-E5D4-4AEF-8824-8EAED8FC6784}" destId="{4ACCE766-EFC6-4819-B9D9-9025656443EE}" srcOrd="0" destOrd="0" presId="urn:microsoft.com/office/officeart/2005/8/layout/hierarchy3"/>
    <dgm:cxn modelId="{0B5A5782-2D08-4C99-91EA-E0647A2572DE}" type="presParOf" srcId="{0A4EB654-E5D4-4AEF-8824-8EAED8FC6784}" destId="{0D84B133-65F5-41E1-8FEA-825D4A7AD2E4}" srcOrd="1" destOrd="0" presId="urn:microsoft.com/office/officeart/2005/8/layout/hierarchy3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555C81C-86DF-4763-9DCB-A3B60394E65F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59221A-B7C4-4517-9B93-66D7DCAA736C}">
      <dgm:prSet phldrT="[Text]"/>
      <dgm:sp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900000" scaled="0"/>
          <a:tileRect/>
        </a:gradFill>
      </dgm:spPr>
      <dgm:t>
        <a:bodyPr/>
        <a:lstStyle/>
        <a:p>
          <a:r>
            <a:rPr lang="en-US" b="1" dirty="0" err="1" smtClean="0">
              <a:solidFill>
                <a:schemeClr val="accent2"/>
              </a:solidFill>
            </a:rPr>
            <a:t>ভুল</a:t>
          </a:r>
          <a:endParaRPr lang="en-US" b="1" dirty="0">
            <a:solidFill>
              <a:schemeClr val="accent2"/>
            </a:solidFill>
          </a:endParaRPr>
        </a:p>
      </dgm:t>
    </dgm:pt>
    <dgm:pt modelId="{C3CBA961-4D9D-4C91-8630-A08C9384949F}" type="parTrans" cxnId="{432469F7-6464-4220-9297-425D8049956B}">
      <dgm:prSet/>
      <dgm:spPr/>
      <dgm:t>
        <a:bodyPr/>
        <a:lstStyle/>
        <a:p>
          <a:endParaRPr lang="en-US"/>
        </a:p>
      </dgm:t>
    </dgm:pt>
    <dgm:pt modelId="{F7E70D24-7470-4564-B87B-6E2591B0819A}" type="sibTrans" cxnId="{432469F7-6464-4220-9297-425D8049956B}">
      <dgm:prSet/>
      <dgm:spPr/>
      <dgm:t>
        <a:bodyPr/>
        <a:lstStyle/>
        <a:p>
          <a:endParaRPr lang="en-US"/>
        </a:p>
      </dgm:t>
    </dgm:pt>
    <dgm:pt modelId="{A525A1CB-00DA-481A-AA30-E941CFAED77F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বুদ্ধিজীবি</a:t>
          </a:r>
          <a:endParaRPr lang="en-US" b="1" dirty="0">
            <a:solidFill>
              <a:srgbClr val="6600CC"/>
            </a:solidFill>
          </a:endParaRPr>
        </a:p>
      </dgm:t>
    </dgm:pt>
    <dgm:pt modelId="{77E60240-265A-4EF5-934C-E15408F9F942}" type="parTrans" cxnId="{4B2EAFF5-4F64-4961-9672-172FDE694F3A}">
      <dgm:prSet/>
      <dgm:spPr/>
      <dgm:t>
        <a:bodyPr/>
        <a:lstStyle/>
        <a:p>
          <a:endParaRPr lang="en-US"/>
        </a:p>
      </dgm:t>
    </dgm:pt>
    <dgm:pt modelId="{D0BAA429-BFAF-40C0-AEAA-8040382013DB}" type="sibTrans" cxnId="{4B2EAFF5-4F64-4961-9672-172FDE694F3A}">
      <dgm:prSet/>
      <dgm:spPr/>
      <dgm:t>
        <a:bodyPr/>
        <a:lstStyle/>
        <a:p>
          <a:endParaRPr lang="en-US"/>
        </a:p>
      </dgm:t>
    </dgm:pt>
    <dgm:pt modelId="{B70160FD-7575-4CB6-92B7-929EDE137CE9}">
      <dgm:prSet phldrT="[Text]"/>
      <dgm:sp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lang="en-US" b="1" dirty="0" err="1" smtClean="0">
              <a:solidFill>
                <a:srgbClr val="006600"/>
              </a:solidFill>
            </a:rPr>
            <a:t>সঠিক</a:t>
          </a:r>
          <a:endParaRPr lang="en-US" b="1" dirty="0">
            <a:solidFill>
              <a:srgbClr val="006600"/>
            </a:solidFill>
          </a:endParaRPr>
        </a:p>
      </dgm:t>
    </dgm:pt>
    <dgm:pt modelId="{EAD44F25-90DF-434A-89F2-A4112CB558F9}" type="parTrans" cxnId="{953A0784-C478-49B4-900E-AF61B3033A8D}">
      <dgm:prSet/>
      <dgm:spPr/>
      <dgm:t>
        <a:bodyPr/>
        <a:lstStyle/>
        <a:p>
          <a:endParaRPr lang="en-US"/>
        </a:p>
      </dgm:t>
    </dgm:pt>
    <dgm:pt modelId="{959C8F44-0AA9-4583-A0E2-9A4092ABA11D}" type="sibTrans" cxnId="{953A0784-C478-49B4-900E-AF61B3033A8D}">
      <dgm:prSet/>
      <dgm:spPr/>
      <dgm:t>
        <a:bodyPr/>
        <a:lstStyle/>
        <a:p>
          <a:endParaRPr lang="en-US"/>
        </a:p>
      </dgm:t>
    </dgm:pt>
    <dgm:pt modelId="{0FE55051-CACF-49E2-927C-288819115108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বুদ্ধিজীবী</a:t>
          </a:r>
          <a:endParaRPr lang="en-US" b="1" dirty="0">
            <a:solidFill>
              <a:srgbClr val="6600CC"/>
            </a:solidFill>
          </a:endParaRPr>
        </a:p>
      </dgm:t>
    </dgm:pt>
    <dgm:pt modelId="{C286F887-28B9-46BE-80D8-4563DC4C7DE5}" type="parTrans" cxnId="{A278385A-6580-4DC7-8501-DD99722871F3}">
      <dgm:prSet/>
      <dgm:spPr/>
      <dgm:t>
        <a:bodyPr/>
        <a:lstStyle/>
        <a:p>
          <a:endParaRPr lang="en-US"/>
        </a:p>
      </dgm:t>
    </dgm:pt>
    <dgm:pt modelId="{2D0C6D4F-30B8-4017-9C21-764AC07BD6CC}" type="sibTrans" cxnId="{A278385A-6580-4DC7-8501-DD99722871F3}">
      <dgm:prSet/>
      <dgm:spPr/>
      <dgm:t>
        <a:bodyPr/>
        <a:lstStyle/>
        <a:p>
          <a:endParaRPr lang="en-US"/>
        </a:p>
      </dgm:t>
    </dgm:pt>
    <dgm:pt modelId="{DC9DA9A3-EB6E-4D9C-B4A0-49C487376229}" type="pres">
      <dgm:prSet presAssocID="{2555C81C-86DF-4763-9DCB-A3B60394E6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F50CF4-5A4F-4329-B010-D2003A5EB16D}" type="pres">
      <dgm:prSet presAssocID="{CA59221A-B7C4-4517-9B93-66D7DCAA736C}" presName="root" presStyleCnt="0"/>
      <dgm:spPr/>
    </dgm:pt>
    <dgm:pt modelId="{D320FF87-9094-41CA-8966-2056CCD055AC}" type="pres">
      <dgm:prSet presAssocID="{CA59221A-B7C4-4517-9B93-66D7DCAA736C}" presName="rootComposite" presStyleCnt="0"/>
      <dgm:spPr/>
    </dgm:pt>
    <dgm:pt modelId="{C2112085-6A41-4F73-9356-F2B69941A728}" type="pres">
      <dgm:prSet presAssocID="{CA59221A-B7C4-4517-9B93-66D7DCAA736C}" presName="rootText" presStyleLbl="node1" presStyleIdx="0" presStyleCnt="2" custLinFactNeighborY="-3"/>
      <dgm:spPr/>
      <dgm:t>
        <a:bodyPr/>
        <a:lstStyle/>
        <a:p>
          <a:endParaRPr lang="en-US"/>
        </a:p>
      </dgm:t>
    </dgm:pt>
    <dgm:pt modelId="{CAF43921-7459-4956-B203-B5818DD1C71F}" type="pres">
      <dgm:prSet presAssocID="{CA59221A-B7C4-4517-9B93-66D7DCAA736C}" presName="rootConnector" presStyleLbl="node1" presStyleIdx="0" presStyleCnt="2"/>
      <dgm:spPr/>
      <dgm:t>
        <a:bodyPr/>
        <a:lstStyle/>
        <a:p>
          <a:endParaRPr lang="en-US"/>
        </a:p>
      </dgm:t>
    </dgm:pt>
    <dgm:pt modelId="{7CFBE73D-7DFC-4095-8937-5C096D65BD82}" type="pres">
      <dgm:prSet presAssocID="{CA59221A-B7C4-4517-9B93-66D7DCAA736C}" presName="childShape" presStyleCnt="0"/>
      <dgm:spPr/>
    </dgm:pt>
    <dgm:pt modelId="{82F67D86-16CF-487B-A226-8CE16E4C0C7D}" type="pres">
      <dgm:prSet presAssocID="{77E60240-265A-4EF5-934C-E15408F9F942}" presName="Name13" presStyleLbl="parChTrans1D2" presStyleIdx="0" presStyleCnt="2"/>
      <dgm:spPr/>
      <dgm:t>
        <a:bodyPr/>
        <a:lstStyle/>
        <a:p>
          <a:endParaRPr lang="en-US"/>
        </a:p>
      </dgm:t>
    </dgm:pt>
    <dgm:pt modelId="{D6B3246F-B9D3-46F9-AF58-DC5529AD1818}" type="pres">
      <dgm:prSet presAssocID="{A525A1CB-00DA-481A-AA30-E941CFAED77F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BA76A-5608-4B9E-8385-64089BD0854D}" type="pres">
      <dgm:prSet presAssocID="{B70160FD-7575-4CB6-92B7-929EDE137CE9}" presName="root" presStyleCnt="0"/>
      <dgm:spPr/>
    </dgm:pt>
    <dgm:pt modelId="{8C11473E-52FE-434D-B38E-1EB048A82383}" type="pres">
      <dgm:prSet presAssocID="{B70160FD-7575-4CB6-92B7-929EDE137CE9}" presName="rootComposite" presStyleCnt="0"/>
      <dgm:spPr/>
    </dgm:pt>
    <dgm:pt modelId="{C2002391-88E0-436B-ADBE-A02C864FFA25}" type="pres">
      <dgm:prSet presAssocID="{B70160FD-7575-4CB6-92B7-929EDE137CE9}" presName="rootText" presStyleLbl="node1" presStyleIdx="1" presStyleCnt="2"/>
      <dgm:spPr/>
      <dgm:t>
        <a:bodyPr/>
        <a:lstStyle/>
        <a:p>
          <a:endParaRPr lang="en-US"/>
        </a:p>
      </dgm:t>
    </dgm:pt>
    <dgm:pt modelId="{337C3837-5BD3-4D50-98E6-7EFB1876FE91}" type="pres">
      <dgm:prSet presAssocID="{B70160FD-7575-4CB6-92B7-929EDE137CE9}" presName="rootConnector" presStyleLbl="node1" presStyleIdx="1" presStyleCnt="2"/>
      <dgm:spPr/>
      <dgm:t>
        <a:bodyPr/>
        <a:lstStyle/>
        <a:p>
          <a:endParaRPr lang="en-US"/>
        </a:p>
      </dgm:t>
    </dgm:pt>
    <dgm:pt modelId="{0A4EB654-E5D4-4AEF-8824-8EAED8FC6784}" type="pres">
      <dgm:prSet presAssocID="{B70160FD-7575-4CB6-92B7-929EDE137CE9}" presName="childShape" presStyleCnt="0"/>
      <dgm:spPr/>
    </dgm:pt>
    <dgm:pt modelId="{4ACCE766-EFC6-4819-B9D9-9025656443EE}" type="pres">
      <dgm:prSet presAssocID="{C286F887-28B9-46BE-80D8-4563DC4C7DE5}" presName="Name13" presStyleLbl="parChTrans1D2" presStyleIdx="1" presStyleCnt="2"/>
      <dgm:spPr/>
      <dgm:t>
        <a:bodyPr/>
        <a:lstStyle/>
        <a:p>
          <a:endParaRPr lang="en-US"/>
        </a:p>
      </dgm:t>
    </dgm:pt>
    <dgm:pt modelId="{0D84B133-65F5-41E1-8FEA-825D4A7AD2E4}" type="pres">
      <dgm:prSet presAssocID="{0FE55051-CACF-49E2-927C-288819115108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2EAFF5-4F64-4961-9672-172FDE694F3A}" srcId="{CA59221A-B7C4-4517-9B93-66D7DCAA736C}" destId="{A525A1CB-00DA-481A-AA30-E941CFAED77F}" srcOrd="0" destOrd="0" parTransId="{77E60240-265A-4EF5-934C-E15408F9F942}" sibTransId="{D0BAA429-BFAF-40C0-AEAA-8040382013DB}"/>
    <dgm:cxn modelId="{7F9AB87E-A8D2-4C61-9781-CA85D0AB387D}" type="presOf" srcId="{B70160FD-7575-4CB6-92B7-929EDE137CE9}" destId="{337C3837-5BD3-4D50-98E6-7EFB1876FE91}" srcOrd="1" destOrd="0" presId="urn:microsoft.com/office/officeart/2005/8/layout/hierarchy3"/>
    <dgm:cxn modelId="{EA5D1F13-C28F-4F1C-B32F-65709B4B5186}" type="presOf" srcId="{2555C81C-86DF-4763-9DCB-A3B60394E65F}" destId="{DC9DA9A3-EB6E-4D9C-B4A0-49C487376229}" srcOrd="0" destOrd="0" presId="urn:microsoft.com/office/officeart/2005/8/layout/hierarchy3"/>
    <dgm:cxn modelId="{2C9ADCEF-6EAF-4BF6-A0F6-55839BF5E6E1}" type="presOf" srcId="{C286F887-28B9-46BE-80D8-4563DC4C7DE5}" destId="{4ACCE766-EFC6-4819-B9D9-9025656443EE}" srcOrd="0" destOrd="0" presId="urn:microsoft.com/office/officeart/2005/8/layout/hierarchy3"/>
    <dgm:cxn modelId="{21BF55EE-DB4E-43F7-9583-16DDA2E4E7EB}" type="presOf" srcId="{CA59221A-B7C4-4517-9B93-66D7DCAA736C}" destId="{C2112085-6A41-4F73-9356-F2B69941A728}" srcOrd="0" destOrd="0" presId="urn:microsoft.com/office/officeart/2005/8/layout/hierarchy3"/>
    <dgm:cxn modelId="{BC707399-406B-446B-9513-06B073BDF8C9}" type="presOf" srcId="{0FE55051-CACF-49E2-927C-288819115108}" destId="{0D84B133-65F5-41E1-8FEA-825D4A7AD2E4}" srcOrd="0" destOrd="0" presId="urn:microsoft.com/office/officeart/2005/8/layout/hierarchy3"/>
    <dgm:cxn modelId="{F9601C32-0C88-4C1A-9315-70B61BE1BB86}" type="presOf" srcId="{A525A1CB-00DA-481A-AA30-E941CFAED77F}" destId="{D6B3246F-B9D3-46F9-AF58-DC5529AD1818}" srcOrd="0" destOrd="0" presId="urn:microsoft.com/office/officeart/2005/8/layout/hierarchy3"/>
    <dgm:cxn modelId="{43038A0A-8D42-4453-AC97-EFD23D3269F1}" type="presOf" srcId="{CA59221A-B7C4-4517-9B93-66D7DCAA736C}" destId="{CAF43921-7459-4956-B203-B5818DD1C71F}" srcOrd="1" destOrd="0" presId="urn:microsoft.com/office/officeart/2005/8/layout/hierarchy3"/>
    <dgm:cxn modelId="{953A0784-C478-49B4-900E-AF61B3033A8D}" srcId="{2555C81C-86DF-4763-9DCB-A3B60394E65F}" destId="{B70160FD-7575-4CB6-92B7-929EDE137CE9}" srcOrd="1" destOrd="0" parTransId="{EAD44F25-90DF-434A-89F2-A4112CB558F9}" sibTransId="{959C8F44-0AA9-4583-A0E2-9A4092ABA11D}"/>
    <dgm:cxn modelId="{432469F7-6464-4220-9297-425D8049956B}" srcId="{2555C81C-86DF-4763-9DCB-A3B60394E65F}" destId="{CA59221A-B7C4-4517-9B93-66D7DCAA736C}" srcOrd="0" destOrd="0" parTransId="{C3CBA961-4D9D-4C91-8630-A08C9384949F}" sibTransId="{F7E70D24-7470-4564-B87B-6E2591B0819A}"/>
    <dgm:cxn modelId="{875C1511-FB73-4E16-8399-D7BE5EFA2470}" type="presOf" srcId="{77E60240-265A-4EF5-934C-E15408F9F942}" destId="{82F67D86-16CF-487B-A226-8CE16E4C0C7D}" srcOrd="0" destOrd="0" presId="urn:microsoft.com/office/officeart/2005/8/layout/hierarchy3"/>
    <dgm:cxn modelId="{57BC98D0-6802-46D0-9973-946F0FA059D6}" type="presOf" srcId="{B70160FD-7575-4CB6-92B7-929EDE137CE9}" destId="{C2002391-88E0-436B-ADBE-A02C864FFA25}" srcOrd="0" destOrd="0" presId="urn:microsoft.com/office/officeart/2005/8/layout/hierarchy3"/>
    <dgm:cxn modelId="{A278385A-6580-4DC7-8501-DD99722871F3}" srcId="{B70160FD-7575-4CB6-92B7-929EDE137CE9}" destId="{0FE55051-CACF-49E2-927C-288819115108}" srcOrd="0" destOrd="0" parTransId="{C286F887-28B9-46BE-80D8-4563DC4C7DE5}" sibTransId="{2D0C6D4F-30B8-4017-9C21-764AC07BD6CC}"/>
    <dgm:cxn modelId="{EE5C07C5-CA7C-4EF8-B006-204219BBDD9D}" type="presParOf" srcId="{DC9DA9A3-EB6E-4D9C-B4A0-49C487376229}" destId="{21F50CF4-5A4F-4329-B010-D2003A5EB16D}" srcOrd="0" destOrd="0" presId="urn:microsoft.com/office/officeart/2005/8/layout/hierarchy3"/>
    <dgm:cxn modelId="{6679CA97-E715-4DDA-A552-7295C31DFEF9}" type="presParOf" srcId="{21F50CF4-5A4F-4329-B010-D2003A5EB16D}" destId="{D320FF87-9094-41CA-8966-2056CCD055AC}" srcOrd="0" destOrd="0" presId="urn:microsoft.com/office/officeart/2005/8/layout/hierarchy3"/>
    <dgm:cxn modelId="{10C8177E-9635-4E4B-A965-A9B0C747C948}" type="presParOf" srcId="{D320FF87-9094-41CA-8966-2056CCD055AC}" destId="{C2112085-6A41-4F73-9356-F2B69941A728}" srcOrd="0" destOrd="0" presId="urn:microsoft.com/office/officeart/2005/8/layout/hierarchy3"/>
    <dgm:cxn modelId="{86C6CAFE-466C-4746-8B56-95A007E4D33B}" type="presParOf" srcId="{D320FF87-9094-41CA-8966-2056CCD055AC}" destId="{CAF43921-7459-4956-B203-B5818DD1C71F}" srcOrd="1" destOrd="0" presId="urn:microsoft.com/office/officeart/2005/8/layout/hierarchy3"/>
    <dgm:cxn modelId="{8C802619-B5D6-45A1-97F6-89061076ECC7}" type="presParOf" srcId="{21F50CF4-5A4F-4329-B010-D2003A5EB16D}" destId="{7CFBE73D-7DFC-4095-8937-5C096D65BD82}" srcOrd="1" destOrd="0" presId="urn:microsoft.com/office/officeart/2005/8/layout/hierarchy3"/>
    <dgm:cxn modelId="{F6CAB8EE-C8E8-497B-88BC-AE5EFCD976B7}" type="presParOf" srcId="{7CFBE73D-7DFC-4095-8937-5C096D65BD82}" destId="{82F67D86-16CF-487B-A226-8CE16E4C0C7D}" srcOrd="0" destOrd="0" presId="urn:microsoft.com/office/officeart/2005/8/layout/hierarchy3"/>
    <dgm:cxn modelId="{F4F84314-85A9-467B-859E-76B9FDDBF636}" type="presParOf" srcId="{7CFBE73D-7DFC-4095-8937-5C096D65BD82}" destId="{D6B3246F-B9D3-46F9-AF58-DC5529AD1818}" srcOrd="1" destOrd="0" presId="urn:microsoft.com/office/officeart/2005/8/layout/hierarchy3"/>
    <dgm:cxn modelId="{76A790FC-A763-4C1D-9855-CD9271C12805}" type="presParOf" srcId="{DC9DA9A3-EB6E-4D9C-B4A0-49C487376229}" destId="{0BEBA76A-5608-4B9E-8385-64089BD0854D}" srcOrd="1" destOrd="0" presId="urn:microsoft.com/office/officeart/2005/8/layout/hierarchy3"/>
    <dgm:cxn modelId="{5796CD95-49A4-47D0-A676-850A82E7BC21}" type="presParOf" srcId="{0BEBA76A-5608-4B9E-8385-64089BD0854D}" destId="{8C11473E-52FE-434D-B38E-1EB048A82383}" srcOrd="0" destOrd="0" presId="urn:microsoft.com/office/officeart/2005/8/layout/hierarchy3"/>
    <dgm:cxn modelId="{C60566BE-63B2-4D6A-9298-D91D04529140}" type="presParOf" srcId="{8C11473E-52FE-434D-B38E-1EB048A82383}" destId="{C2002391-88E0-436B-ADBE-A02C864FFA25}" srcOrd="0" destOrd="0" presId="urn:microsoft.com/office/officeart/2005/8/layout/hierarchy3"/>
    <dgm:cxn modelId="{047F2104-E41B-4B45-B986-B1B986CCFB71}" type="presParOf" srcId="{8C11473E-52FE-434D-B38E-1EB048A82383}" destId="{337C3837-5BD3-4D50-98E6-7EFB1876FE91}" srcOrd="1" destOrd="0" presId="urn:microsoft.com/office/officeart/2005/8/layout/hierarchy3"/>
    <dgm:cxn modelId="{4DBD5F00-4E89-4765-B4E7-6E40637AC1D8}" type="presParOf" srcId="{0BEBA76A-5608-4B9E-8385-64089BD0854D}" destId="{0A4EB654-E5D4-4AEF-8824-8EAED8FC6784}" srcOrd="1" destOrd="0" presId="urn:microsoft.com/office/officeart/2005/8/layout/hierarchy3"/>
    <dgm:cxn modelId="{364216A0-851B-466D-8256-4C59B0842C64}" type="presParOf" srcId="{0A4EB654-E5D4-4AEF-8824-8EAED8FC6784}" destId="{4ACCE766-EFC6-4819-B9D9-9025656443EE}" srcOrd="0" destOrd="0" presId="urn:microsoft.com/office/officeart/2005/8/layout/hierarchy3"/>
    <dgm:cxn modelId="{E85E188C-124A-4073-9029-F303729B0A3A}" type="presParOf" srcId="{0A4EB654-E5D4-4AEF-8824-8EAED8FC6784}" destId="{0D84B133-65F5-41E1-8FEA-825D4A7AD2E4}" srcOrd="1" destOrd="0" presId="urn:microsoft.com/office/officeart/2005/8/layout/hierarchy3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555C81C-86DF-4763-9DCB-A3B60394E65F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59221A-B7C4-4517-9B93-66D7DCAA736C}">
      <dgm:prSet phldrT="[Text]"/>
      <dgm:sp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900000" scaled="0"/>
          <a:tileRect/>
        </a:gradFill>
      </dgm:spPr>
      <dgm:t>
        <a:bodyPr/>
        <a:lstStyle/>
        <a:p>
          <a:r>
            <a:rPr lang="en-US" b="1" dirty="0" err="1" smtClean="0">
              <a:solidFill>
                <a:schemeClr val="accent2"/>
              </a:solidFill>
            </a:rPr>
            <a:t>ভুল</a:t>
          </a:r>
          <a:endParaRPr lang="en-US" b="1" dirty="0">
            <a:solidFill>
              <a:schemeClr val="accent2"/>
            </a:solidFill>
          </a:endParaRPr>
        </a:p>
      </dgm:t>
    </dgm:pt>
    <dgm:pt modelId="{C3CBA961-4D9D-4C91-8630-A08C9384949F}" type="parTrans" cxnId="{432469F7-6464-4220-9297-425D8049956B}">
      <dgm:prSet/>
      <dgm:spPr/>
      <dgm:t>
        <a:bodyPr/>
        <a:lstStyle/>
        <a:p>
          <a:endParaRPr lang="en-US"/>
        </a:p>
      </dgm:t>
    </dgm:pt>
    <dgm:pt modelId="{F7E70D24-7470-4564-B87B-6E2591B0819A}" type="sibTrans" cxnId="{432469F7-6464-4220-9297-425D8049956B}">
      <dgm:prSet/>
      <dgm:spPr/>
      <dgm:t>
        <a:bodyPr/>
        <a:lstStyle/>
        <a:p>
          <a:endParaRPr lang="en-US"/>
        </a:p>
      </dgm:t>
    </dgm:pt>
    <dgm:pt modelId="{A525A1CB-00DA-481A-AA30-E941CFAED77F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মুহুর্ত</a:t>
          </a:r>
          <a:endParaRPr lang="en-US" b="1" dirty="0">
            <a:solidFill>
              <a:srgbClr val="6600CC"/>
            </a:solidFill>
          </a:endParaRPr>
        </a:p>
      </dgm:t>
    </dgm:pt>
    <dgm:pt modelId="{77E60240-265A-4EF5-934C-E15408F9F942}" type="parTrans" cxnId="{4B2EAFF5-4F64-4961-9672-172FDE694F3A}">
      <dgm:prSet/>
      <dgm:spPr/>
      <dgm:t>
        <a:bodyPr/>
        <a:lstStyle/>
        <a:p>
          <a:endParaRPr lang="en-US"/>
        </a:p>
      </dgm:t>
    </dgm:pt>
    <dgm:pt modelId="{D0BAA429-BFAF-40C0-AEAA-8040382013DB}" type="sibTrans" cxnId="{4B2EAFF5-4F64-4961-9672-172FDE694F3A}">
      <dgm:prSet/>
      <dgm:spPr/>
      <dgm:t>
        <a:bodyPr/>
        <a:lstStyle/>
        <a:p>
          <a:endParaRPr lang="en-US"/>
        </a:p>
      </dgm:t>
    </dgm:pt>
    <dgm:pt modelId="{B70160FD-7575-4CB6-92B7-929EDE137CE9}">
      <dgm:prSet phldrT="[Text]"/>
      <dgm:sp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lang="en-US" b="1" dirty="0" err="1" smtClean="0">
              <a:solidFill>
                <a:srgbClr val="006600"/>
              </a:solidFill>
            </a:rPr>
            <a:t>সঠিক</a:t>
          </a:r>
          <a:endParaRPr lang="en-US" b="1" dirty="0">
            <a:solidFill>
              <a:srgbClr val="006600"/>
            </a:solidFill>
          </a:endParaRPr>
        </a:p>
      </dgm:t>
    </dgm:pt>
    <dgm:pt modelId="{EAD44F25-90DF-434A-89F2-A4112CB558F9}" type="parTrans" cxnId="{953A0784-C478-49B4-900E-AF61B3033A8D}">
      <dgm:prSet/>
      <dgm:spPr/>
      <dgm:t>
        <a:bodyPr/>
        <a:lstStyle/>
        <a:p>
          <a:endParaRPr lang="en-US"/>
        </a:p>
      </dgm:t>
    </dgm:pt>
    <dgm:pt modelId="{959C8F44-0AA9-4583-A0E2-9A4092ABA11D}" type="sibTrans" cxnId="{953A0784-C478-49B4-900E-AF61B3033A8D}">
      <dgm:prSet/>
      <dgm:spPr/>
      <dgm:t>
        <a:bodyPr/>
        <a:lstStyle/>
        <a:p>
          <a:endParaRPr lang="en-US"/>
        </a:p>
      </dgm:t>
    </dgm:pt>
    <dgm:pt modelId="{0FE55051-CACF-49E2-927C-288819115108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মুহূর্ত</a:t>
          </a:r>
          <a:endParaRPr lang="en-US" b="1" dirty="0">
            <a:solidFill>
              <a:srgbClr val="6600CC"/>
            </a:solidFill>
          </a:endParaRPr>
        </a:p>
      </dgm:t>
    </dgm:pt>
    <dgm:pt modelId="{C286F887-28B9-46BE-80D8-4563DC4C7DE5}" type="parTrans" cxnId="{A278385A-6580-4DC7-8501-DD99722871F3}">
      <dgm:prSet/>
      <dgm:spPr/>
      <dgm:t>
        <a:bodyPr/>
        <a:lstStyle/>
        <a:p>
          <a:endParaRPr lang="en-US"/>
        </a:p>
      </dgm:t>
    </dgm:pt>
    <dgm:pt modelId="{2D0C6D4F-30B8-4017-9C21-764AC07BD6CC}" type="sibTrans" cxnId="{A278385A-6580-4DC7-8501-DD99722871F3}">
      <dgm:prSet/>
      <dgm:spPr/>
      <dgm:t>
        <a:bodyPr/>
        <a:lstStyle/>
        <a:p>
          <a:endParaRPr lang="en-US"/>
        </a:p>
      </dgm:t>
    </dgm:pt>
    <dgm:pt modelId="{DC9DA9A3-EB6E-4D9C-B4A0-49C487376229}" type="pres">
      <dgm:prSet presAssocID="{2555C81C-86DF-4763-9DCB-A3B60394E6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F50CF4-5A4F-4329-B010-D2003A5EB16D}" type="pres">
      <dgm:prSet presAssocID="{CA59221A-B7C4-4517-9B93-66D7DCAA736C}" presName="root" presStyleCnt="0"/>
      <dgm:spPr/>
    </dgm:pt>
    <dgm:pt modelId="{D320FF87-9094-41CA-8966-2056CCD055AC}" type="pres">
      <dgm:prSet presAssocID="{CA59221A-B7C4-4517-9B93-66D7DCAA736C}" presName="rootComposite" presStyleCnt="0"/>
      <dgm:spPr/>
    </dgm:pt>
    <dgm:pt modelId="{C2112085-6A41-4F73-9356-F2B69941A728}" type="pres">
      <dgm:prSet presAssocID="{CA59221A-B7C4-4517-9B93-66D7DCAA736C}" presName="rootText" presStyleLbl="node1" presStyleIdx="0" presStyleCnt="2" custLinFactNeighborY="-3"/>
      <dgm:spPr/>
      <dgm:t>
        <a:bodyPr/>
        <a:lstStyle/>
        <a:p>
          <a:endParaRPr lang="en-US"/>
        </a:p>
      </dgm:t>
    </dgm:pt>
    <dgm:pt modelId="{CAF43921-7459-4956-B203-B5818DD1C71F}" type="pres">
      <dgm:prSet presAssocID="{CA59221A-B7C4-4517-9B93-66D7DCAA736C}" presName="rootConnector" presStyleLbl="node1" presStyleIdx="0" presStyleCnt="2"/>
      <dgm:spPr/>
      <dgm:t>
        <a:bodyPr/>
        <a:lstStyle/>
        <a:p>
          <a:endParaRPr lang="en-US"/>
        </a:p>
      </dgm:t>
    </dgm:pt>
    <dgm:pt modelId="{7CFBE73D-7DFC-4095-8937-5C096D65BD82}" type="pres">
      <dgm:prSet presAssocID="{CA59221A-B7C4-4517-9B93-66D7DCAA736C}" presName="childShape" presStyleCnt="0"/>
      <dgm:spPr/>
    </dgm:pt>
    <dgm:pt modelId="{82F67D86-16CF-487B-A226-8CE16E4C0C7D}" type="pres">
      <dgm:prSet presAssocID="{77E60240-265A-4EF5-934C-E15408F9F942}" presName="Name13" presStyleLbl="parChTrans1D2" presStyleIdx="0" presStyleCnt="2"/>
      <dgm:spPr/>
      <dgm:t>
        <a:bodyPr/>
        <a:lstStyle/>
        <a:p>
          <a:endParaRPr lang="en-US"/>
        </a:p>
      </dgm:t>
    </dgm:pt>
    <dgm:pt modelId="{D6B3246F-B9D3-46F9-AF58-DC5529AD1818}" type="pres">
      <dgm:prSet presAssocID="{A525A1CB-00DA-481A-AA30-E941CFAED77F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BA76A-5608-4B9E-8385-64089BD0854D}" type="pres">
      <dgm:prSet presAssocID="{B70160FD-7575-4CB6-92B7-929EDE137CE9}" presName="root" presStyleCnt="0"/>
      <dgm:spPr/>
    </dgm:pt>
    <dgm:pt modelId="{8C11473E-52FE-434D-B38E-1EB048A82383}" type="pres">
      <dgm:prSet presAssocID="{B70160FD-7575-4CB6-92B7-929EDE137CE9}" presName="rootComposite" presStyleCnt="0"/>
      <dgm:spPr/>
    </dgm:pt>
    <dgm:pt modelId="{C2002391-88E0-436B-ADBE-A02C864FFA25}" type="pres">
      <dgm:prSet presAssocID="{B70160FD-7575-4CB6-92B7-929EDE137CE9}" presName="rootText" presStyleLbl="node1" presStyleIdx="1" presStyleCnt="2"/>
      <dgm:spPr/>
      <dgm:t>
        <a:bodyPr/>
        <a:lstStyle/>
        <a:p>
          <a:endParaRPr lang="en-US"/>
        </a:p>
      </dgm:t>
    </dgm:pt>
    <dgm:pt modelId="{337C3837-5BD3-4D50-98E6-7EFB1876FE91}" type="pres">
      <dgm:prSet presAssocID="{B70160FD-7575-4CB6-92B7-929EDE137CE9}" presName="rootConnector" presStyleLbl="node1" presStyleIdx="1" presStyleCnt="2"/>
      <dgm:spPr/>
      <dgm:t>
        <a:bodyPr/>
        <a:lstStyle/>
        <a:p>
          <a:endParaRPr lang="en-US"/>
        </a:p>
      </dgm:t>
    </dgm:pt>
    <dgm:pt modelId="{0A4EB654-E5D4-4AEF-8824-8EAED8FC6784}" type="pres">
      <dgm:prSet presAssocID="{B70160FD-7575-4CB6-92B7-929EDE137CE9}" presName="childShape" presStyleCnt="0"/>
      <dgm:spPr/>
    </dgm:pt>
    <dgm:pt modelId="{4ACCE766-EFC6-4819-B9D9-9025656443EE}" type="pres">
      <dgm:prSet presAssocID="{C286F887-28B9-46BE-80D8-4563DC4C7DE5}" presName="Name13" presStyleLbl="parChTrans1D2" presStyleIdx="1" presStyleCnt="2"/>
      <dgm:spPr/>
      <dgm:t>
        <a:bodyPr/>
        <a:lstStyle/>
        <a:p>
          <a:endParaRPr lang="en-US"/>
        </a:p>
      </dgm:t>
    </dgm:pt>
    <dgm:pt modelId="{0D84B133-65F5-41E1-8FEA-825D4A7AD2E4}" type="pres">
      <dgm:prSet presAssocID="{0FE55051-CACF-49E2-927C-288819115108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3435DA-198A-46E1-8150-1E9C829D7C79}" type="presOf" srcId="{C286F887-28B9-46BE-80D8-4563DC4C7DE5}" destId="{4ACCE766-EFC6-4819-B9D9-9025656443EE}" srcOrd="0" destOrd="0" presId="urn:microsoft.com/office/officeart/2005/8/layout/hierarchy3"/>
    <dgm:cxn modelId="{D6C6B781-42BB-42E5-B541-A297ADC0779D}" type="presOf" srcId="{CA59221A-B7C4-4517-9B93-66D7DCAA736C}" destId="{CAF43921-7459-4956-B203-B5818DD1C71F}" srcOrd="1" destOrd="0" presId="urn:microsoft.com/office/officeart/2005/8/layout/hierarchy3"/>
    <dgm:cxn modelId="{432469F7-6464-4220-9297-425D8049956B}" srcId="{2555C81C-86DF-4763-9DCB-A3B60394E65F}" destId="{CA59221A-B7C4-4517-9B93-66D7DCAA736C}" srcOrd="0" destOrd="0" parTransId="{C3CBA961-4D9D-4C91-8630-A08C9384949F}" sibTransId="{F7E70D24-7470-4564-B87B-6E2591B0819A}"/>
    <dgm:cxn modelId="{953A0784-C478-49B4-900E-AF61B3033A8D}" srcId="{2555C81C-86DF-4763-9DCB-A3B60394E65F}" destId="{B70160FD-7575-4CB6-92B7-929EDE137CE9}" srcOrd="1" destOrd="0" parTransId="{EAD44F25-90DF-434A-89F2-A4112CB558F9}" sibTransId="{959C8F44-0AA9-4583-A0E2-9A4092ABA11D}"/>
    <dgm:cxn modelId="{A278385A-6580-4DC7-8501-DD99722871F3}" srcId="{B70160FD-7575-4CB6-92B7-929EDE137CE9}" destId="{0FE55051-CACF-49E2-927C-288819115108}" srcOrd="0" destOrd="0" parTransId="{C286F887-28B9-46BE-80D8-4563DC4C7DE5}" sibTransId="{2D0C6D4F-30B8-4017-9C21-764AC07BD6CC}"/>
    <dgm:cxn modelId="{20AAB1D4-28F5-4649-8B7F-313389010D55}" type="presOf" srcId="{2555C81C-86DF-4763-9DCB-A3B60394E65F}" destId="{DC9DA9A3-EB6E-4D9C-B4A0-49C487376229}" srcOrd="0" destOrd="0" presId="urn:microsoft.com/office/officeart/2005/8/layout/hierarchy3"/>
    <dgm:cxn modelId="{1F731FFD-D8D8-42E9-A42A-AD11C1CBEBCB}" type="presOf" srcId="{A525A1CB-00DA-481A-AA30-E941CFAED77F}" destId="{D6B3246F-B9D3-46F9-AF58-DC5529AD1818}" srcOrd="0" destOrd="0" presId="urn:microsoft.com/office/officeart/2005/8/layout/hierarchy3"/>
    <dgm:cxn modelId="{07EB27BE-E969-4E35-8321-5344CA95A236}" type="presOf" srcId="{B70160FD-7575-4CB6-92B7-929EDE137CE9}" destId="{C2002391-88E0-436B-ADBE-A02C864FFA25}" srcOrd="0" destOrd="0" presId="urn:microsoft.com/office/officeart/2005/8/layout/hierarchy3"/>
    <dgm:cxn modelId="{4B2EAFF5-4F64-4961-9672-172FDE694F3A}" srcId="{CA59221A-B7C4-4517-9B93-66D7DCAA736C}" destId="{A525A1CB-00DA-481A-AA30-E941CFAED77F}" srcOrd="0" destOrd="0" parTransId="{77E60240-265A-4EF5-934C-E15408F9F942}" sibTransId="{D0BAA429-BFAF-40C0-AEAA-8040382013DB}"/>
    <dgm:cxn modelId="{CD3ED8C5-BDB7-4D46-AF46-606732EB71BA}" type="presOf" srcId="{77E60240-265A-4EF5-934C-E15408F9F942}" destId="{82F67D86-16CF-487B-A226-8CE16E4C0C7D}" srcOrd="0" destOrd="0" presId="urn:microsoft.com/office/officeart/2005/8/layout/hierarchy3"/>
    <dgm:cxn modelId="{14B80148-FBCD-4648-A15D-4788194F7352}" type="presOf" srcId="{0FE55051-CACF-49E2-927C-288819115108}" destId="{0D84B133-65F5-41E1-8FEA-825D4A7AD2E4}" srcOrd="0" destOrd="0" presId="urn:microsoft.com/office/officeart/2005/8/layout/hierarchy3"/>
    <dgm:cxn modelId="{F9DB43A3-1D25-46F2-9623-38D73A71BC25}" type="presOf" srcId="{CA59221A-B7C4-4517-9B93-66D7DCAA736C}" destId="{C2112085-6A41-4F73-9356-F2B69941A728}" srcOrd="0" destOrd="0" presId="urn:microsoft.com/office/officeart/2005/8/layout/hierarchy3"/>
    <dgm:cxn modelId="{D50E596D-3EDD-4DBF-B107-E6F32E559C9D}" type="presOf" srcId="{B70160FD-7575-4CB6-92B7-929EDE137CE9}" destId="{337C3837-5BD3-4D50-98E6-7EFB1876FE91}" srcOrd="1" destOrd="0" presId="urn:microsoft.com/office/officeart/2005/8/layout/hierarchy3"/>
    <dgm:cxn modelId="{8938F630-315B-4312-B9E3-ADA72A17FDCB}" type="presParOf" srcId="{DC9DA9A3-EB6E-4D9C-B4A0-49C487376229}" destId="{21F50CF4-5A4F-4329-B010-D2003A5EB16D}" srcOrd="0" destOrd="0" presId="urn:microsoft.com/office/officeart/2005/8/layout/hierarchy3"/>
    <dgm:cxn modelId="{2BA62781-58F3-4CE3-81BC-CF164870A268}" type="presParOf" srcId="{21F50CF4-5A4F-4329-B010-D2003A5EB16D}" destId="{D320FF87-9094-41CA-8966-2056CCD055AC}" srcOrd="0" destOrd="0" presId="urn:microsoft.com/office/officeart/2005/8/layout/hierarchy3"/>
    <dgm:cxn modelId="{0CF0BB12-47BA-49C5-AFF5-D84FB6C44BAA}" type="presParOf" srcId="{D320FF87-9094-41CA-8966-2056CCD055AC}" destId="{C2112085-6A41-4F73-9356-F2B69941A728}" srcOrd="0" destOrd="0" presId="urn:microsoft.com/office/officeart/2005/8/layout/hierarchy3"/>
    <dgm:cxn modelId="{9045C04B-85B0-40F5-83B2-BA3D8C03BF4D}" type="presParOf" srcId="{D320FF87-9094-41CA-8966-2056CCD055AC}" destId="{CAF43921-7459-4956-B203-B5818DD1C71F}" srcOrd="1" destOrd="0" presId="urn:microsoft.com/office/officeart/2005/8/layout/hierarchy3"/>
    <dgm:cxn modelId="{688F1993-F8BA-47F7-B6FF-743F48A5EE06}" type="presParOf" srcId="{21F50CF4-5A4F-4329-B010-D2003A5EB16D}" destId="{7CFBE73D-7DFC-4095-8937-5C096D65BD82}" srcOrd="1" destOrd="0" presId="urn:microsoft.com/office/officeart/2005/8/layout/hierarchy3"/>
    <dgm:cxn modelId="{A49BD5BE-2852-4C4D-B74B-584F8FCE629D}" type="presParOf" srcId="{7CFBE73D-7DFC-4095-8937-5C096D65BD82}" destId="{82F67D86-16CF-487B-A226-8CE16E4C0C7D}" srcOrd="0" destOrd="0" presId="urn:microsoft.com/office/officeart/2005/8/layout/hierarchy3"/>
    <dgm:cxn modelId="{E491F611-D555-493D-B434-F401A9AE56E9}" type="presParOf" srcId="{7CFBE73D-7DFC-4095-8937-5C096D65BD82}" destId="{D6B3246F-B9D3-46F9-AF58-DC5529AD1818}" srcOrd="1" destOrd="0" presId="urn:microsoft.com/office/officeart/2005/8/layout/hierarchy3"/>
    <dgm:cxn modelId="{826A6FA6-6AC9-4AC9-BAF4-975084FFD3F1}" type="presParOf" srcId="{DC9DA9A3-EB6E-4D9C-B4A0-49C487376229}" destId="{0BEBA76A-5608-4B9E-8385-64089BD0854D}" srcOrd="1" destOrd="0" presId="urn:microsoft.com/office/officeart/2005/8/layout/hierarchy3"/>
    <dgm:cxn modelId="{804E2A2E-336E-476F-AAC2-722189B70943}" type="presParOf" srcId="{0BEBA76A-5608-4B9E-8385-64089BD0854D}" destId="{8C11473E-52FE-434D-B38E-1EB048A82383}" srcOrd="0" destOrd="0" presId="urn:microsoft.com/office/officeart/2005/8/layout/hierarchy3"/>
    <dgm:cxn modelId="{C23AD3D3-77C6-42D0-8ED3-C95EFD91CFCA}" type="presParOf" srcId="{8C11473E-52FE-434D-B38E-1EB048A82383}" destId="{C2002391-88E0-436B-ADBE-A02C864FFA25}" srcOrd="0" destOrd="0" presId="urn:microsoft.com/office/officeart/2005/8/layout/hierarchy3"/>
    <dgm:cxn modelId="{89465386-2FBB-43D6-8A59-7D6D0E3D1C58}" type="presParOf" srcId="{8C11473E-52FE-434D-B38E-1EB048A82383}" destId="{337C3837-5BD3-4D50-98E6-7EFB1876FE91}" srcOrd="1" destOrd="0" presId="urn:microsoft.com/office/officeart/2005/8/layout/hierarchy3"/>
    <dgm:cxn modelId="{16DCF800-A7D8-4FC1-8A98-FDFD0482868A}" type="presParOf" srcId="{0BEBA76A-5608-4B9E-8385-64089BD0854D}" destId="{0A4EB654-E5D4-4AEF-8824-8EAED8FC6784}" srcOrd="1" destOrd="0" presId="urn:microsoft.com/office/officeart/2005/8/layout/hierarchy3"/>
    <dgm:cxn modelId="{DC80A1BE-1D7D-4105-9106-9F73F7DD7C88}" type="presParOf" srcId="{0A4EB654-E5D4-4AEF-8824-8EAED8FC6784}" destId="{4ACCE766-EFC6-4819-B9D9-9025656443EE}" srcOrd="0" destOrd="0" presId="urn:microsoft.com/office/officeart/2005/8/layout/hierarchy3"/>
    <dgm:cxn modelId="{AB3E175E-AAFB-4E0E-8528-CCA94861613C}" type="presParOf" srcId="{0A4EB654-E5D4-4AEF-8824-8EAED8FC6784}" destId="{0D84B133-65F5-41E1-8FEA-825D4A7AD2E4}" srcOrd="1" destOrd="0" presId="urn:microsoft.com/office/officeart/2005/8/layout/hierarchy3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555C81C-86DF-4763-9DCB-A3B60394E65F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59221A-B7C4-4517-9B93-66D7DCAA736C}">
      <dgm:prSet phldrT="[Text]"/>
      <dgm:sp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900000" scaled="0"/>
          <a:tileRect/>
        </a:gradFill>
      </dgm:spPr>
      <dgm:t>
        <a:bodyPr/>
        <a:lstStyle/>
        <a:p>
          <a:r>
            <a:rPr lang="en-US" b="1" dirty="0" err="1" smtClean="0">
              <a:solidFill>
                <a:schemeClr val="accent2"/>
              </a:solidFill>
            </a:rPr>
            <a:t>ভুল</a:t>
          </a:r>
          <a:endParaRPr lang="en-US" b="1" dirty="0">
            <a:solidFill>
              <a:schemeClr val="accent2"/>
            </a:solidFill>
          </a:endParaRPr>
        </a:p>
      </dgm:t>
    </dgm:pt>
    <dgm:pt modelId="{C3CBA961-4D9D-4C91-8630-A08C9384949F}" type="parTrans" cxnId="{432469F7-6464-4220-9297-425D8049956B}">
      <dgm:prSet/>
      <dgm:spPr/>
      <dgm:t>
        <a:bodyPr/>
        <a:lstStyle/>
        <a:p>
          <a:endParaRPr lang="en-US"/>
        </a:p>
      </dgm:t>
    </dgm:pt>
    <dgm:pt modelId="{F7E70D24-7470-4564-B87B-6E2591B0819A}" type="sibTrans" cxnId="{432469F7-6464-4220-9297-425D8049956B}">
      <dgm:prSet/>
      <dgm:spPr/>
      <dgm:t>
        <a:bodyPr/>
        <a:lstStyle/>
        <a:p>
          <a:endParaRPr lang="en-US"/>
        </a:p>
      </dgm:t>
    </dgm:pt>
    <dgm:pt modelId="{A525A1CB-00DA-481A-AA30-E941CFAED77F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ইতিমধ্যে</a:t>
          </a:r>
          <a:endParaRPr lang="en-US" b="1" dirty="0">
            <a:solidFill>
              <a:srgbClr val="6600CC"/>
            </a:solidFill>
          </a:endParaRPr>
        </a:p>
      </dgm:t>
    </dgm:pt>
    <dgm:pt modelId="{77E60240-265A-4EF5-934C-E15408F9F942}" type="parTrans" cxnId="{4B2EAFF5-4F64-4961-9672-172FDE694F3A}">
      <dgm:prSet/>
      <dgm:spPr/>
      <dgm:t>
        <a:bodyPr/>
        <a:lstStyle/>
        <a:p>
          <a:endParaRPr lang="en-US"/>
        </a:p>
      </dgm:t>
    </dgm:pt>
    <dgm:pt modelId="{D0BAA429-BFAF-40C0-AEAA-8040382013DB}" type="sibTrans" cxnId="{4B2EAFF5-4F64-4961-9672-172FDE694F3A}">
      <dgm:prSet/>
      <dgm:spPr/>
      <dgm:t>
        <a:bodyPr/>
        <a:lstStyle/>
        <a:p>
          <a:endParaRPr lang="en-US"/>
        </a:p>
      </dgm:t>
    </dgm:pt>
    <dgm:pt modelId="{B70160FD-7575-4CB6-92B7-929EDE137CE9}">
      <dgm:prSet phldrT="[Text]"/>
      <dgm:sp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lang="en-US" b="1" dirty="0" err="1" smtClean="0">
              <a:solidFill>
                <a:srgbClr val="006600"/>
              </a:solidFill>
            </a:rPr>
            <a:t>সঠিক</a:t>
          </a:r>
          <a:endParaRPr lang="en-US" b="1" dirty="0">
            <a:solidFill>
              <a:srgbClr val="006600"/>
            </a:solidFill>
          </a:endParaRPr>
        </a:p>
      </dgm:t>
    </dgm:pt>
    <dgm:pt modelId="{EAD44F25-90DF-434A-89F2-A4112CB558F9}" type="parTrans" cxnId="{953A0784-C478-49B4-900E-AF61B3033A8D}">
      <dgm:prSet/>
      <dgm:spPr/>
      <dgm:t>
        <a:bodyPr/>
        <a:lstStyle/>
        <a:p>
          <a:endParaRPr lang="en-US"/>
        </a:p>
      </dgm:t>
    </dgm:pt>
    <dgm:pt modelId="{959C8F44-0AA9-4583-A0E2-9A4092ABA11D}" type="sibTrans" cxnId="{953A0784-C478-49B4-900E-AF61B3033A8D}">
      <dgm:prSet/>
      <dgm:spPr/>
      <dgm:t>
        <a:bodyPr/>
        <a:lstStyle/>
        <a:p>
          <a:endParaRPr lang="en-US"/>
        </a:p>
      </dgm:t>
    </dgm:pt>
    <dgm:pt modelId="{0FE55051-CACF-49E2-927C-288819115108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ইতোমধ্যে</a:t>
          </a:r>
          <a:endParaRPr lang="en-US" b="1" dirty="0">
            <a:solidFill>
              <a:srgbClr val="6600CC"/>
            </a:solidFill>
          </a:endParaRPr>
        </a:p>
      </dgm:t>
    </dgm:pt>
    <dgm:pt modelId="{C286F887-28B9-46BE-80D8-4563DC4C7DE5}" type="parTrans" cxnId="{A278385A-6580-4DC7-8501-DD99722871F3}">
      <dgm:prSet/>
      <dgm:spPr/>
      <dgm:t>
        <a:bodyPr/>
        <a:lstStyle/>
        <a:p>
          <a:endParaRPr lang="en-US"/>
        </a:p>
      </dgm:t>
    </dgm:pt>
    <dgm:pt modelId="{2D0C6D4F-30B8-4017-9C21-764AC07BD6CC}" type="sibTrans" cxnId="{A278385A-6580-4DC7-8501-DD99722871F3}">
      <dgm:prSet/>
      <dgm:spPr/>
      <dgm:t>
        <a:bodyPr/>
        <a:lstStyle/>
        <a:p>
          <a:endParaRPr lang="en-US"/>
        </a:p>
      </dgm:t>
    </dgm:pt>
    <dgm:pt modelId="{DC9DA9A3-EB6E-4D9C-B4A0-49C487376229}" type="pres">
      <dgm:prSet presAssocID="{2555C81C-86DF-4763-9DCB-A3B60394E6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F50CF4-5A4F-4329-B010-D2003A5EB16D}" type="pres">
      <dgm:prSet presAssocID="{CA59221A-B7C4-4517-9B93-66D7DCAA736C}" presName="root" presStyleCnt="0"/>
      <dgm:spPr/>
    </dgm:pt>
    <dgm:pt modelId="{D320FF87-9094-41CA-8966-2056CCD055AC}" type="pres">
      <dgm:prSet presAssocID="{CA59221A-B7C4-4517-9B93-66D7DCAA736C}" presName="rootComposite" presStyleCnt="0"/>
      <dgm:spPr/>
    </dgm:pt>
    <dgm:pt modelId="{C2112085-6A41-4F73-9356-F2B69941A728}" type="pres">
      <dgm:prSet presAssocID="{CA59221A-B7C4-4517-9B93-66D7DCAA736C}" presName="rootText" presStyleLbl="node1" presStyleIdx="0" presStyleCnt="2" custLinFactNeighborY="-3"/>
      <dgm:spPr/>
      <dgm:t>
        <a:bodyPr/>
        <a:lstStyle/>
        <a:p>
          <a:endParaRPr lang="en-US"/>
        </a:p>
      </dgm:t>
    </dgm:pt>
    <dgm:pt modelId="{CAF43921-7459-4956-B203-B5818DD1C71F}" type="pres">
      <dgm:prSet presAssocID="{CA59221A-B7C4-4517-9B93-66D7DCAA736C}" presName="rootConnector" presStyleLbl="node1" presStyleIdx="0" presStyleCnt="2"/>
      <dgm:spPr/>
      <dgm:t>
        <a:bodyPr/>
        <a:lstStyle/>
        <a:p>
          <a:endParaRPr lang="en-US"/>
        </a:p>
      </dgm:t>
    </dgm:pt>
    <dgm:pt modelId="{7CFBE73D-7DFC-4095-8937-5C096D65BD82}" type="pres">
      <dgm:prSet presAssocID="{CA59221A-B7C4-4517-9B93-66D7DCAA736C}" presName="childShape" presStyleCnt="0"/>
      <dgm:spPr/>
    </dgm:pt>
    <dgm:pt modelId="{82F67D86-16CF-487B-A226-8CE16E4C0C7D}" type="pres">
      <dgm:prSet presAssocID="{77E60240-265A-4EF5-934C-E15408F9F942}" presName="Name13" presStyleLbl="parChTrans1D2" presStyleIdx="0" presStyleCnt="2"/>
      <dgm:spPr/>
      <dgm:t>
        <a:bodyPr/>
        <a:lstStyle/>
        <a:p>
          <a:endParaRPr lang="en-US"/>
        </a:p>
      </dgm:t>
    </dgm:pt>
    <dgm:pt modelId="{D6B3246F-B9D3-46F9-AF58-DC5529AD1818}" type="pres">
      <dgm:prSet presAssocID="{A525A1CB-00DA-481A-AA30-E941CFAED77F}" presName="childText" presStyleLbl="bgAcc1" presStyleIdx="0" presStyleCnt="2" custScaleX="133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BA76A-5608-4B9E-8385-64089BD0854D}" type="pres">
      <dgm:prSet presAssocID="{B70160FD-7575-4CB6-92B7-929EDE137CE9}" presName="root" presStyleCnt="0"/>
      <dgm:spPr/>
    </dgm:pt>
    <dgm:pt modelId="{8C11473E-52FE-434D-B38E-1EB048A82383}" type="pres">
      <dgm:prSet presAssocID="{B70160FD-7575-4CB6-92B7-929EDE137CE9}" presName="rootComposite" presStyleCnt="0"/>
      <dgm:spPr/>
    </dgm:pt>
    <dgm:pt modelId="{C2002391-88E0-436B-ADBE-A02C864FFA25}" type="pres">
      <dgm:prSet presAssocID="{B70160FD-7575-4CB6-92B7-929EDE137CE9}" presName="rootText" presStyleLbl="node1" presStyleIdx="1" presStyleCnt="2"/>
      <dgm:spPr/>
      <dgm:t>
        <a:bodyPr/>
        <a:lstStyle/>
        <a:p>
          <a:endParaRPr lang="en-US"/>
        </a:p>
      </dgm:t>
    </dgm:pt>
    <dgm:pt modelId="{337C3837-5BD3-4D50-98E6-7EFB1876FE91}" type="pres">
      <dgm:prSet presAssocID="{B70160FD-7575-4CB6-92B7-929EDE137CE9}" presName="rootConnector" presStyleLbl="node1" presStyleIdx="1" presStyleCnt="2"/>
      <dgm:spPr/>
      <dgm:t>
        <a:bodyPr/>
        <a:lstStyle/>
        <a:p>
          <a:endParaRPr lang="en-US"/>
        </a:p>
      </dgm:t>
    </dgm:pt>
    <dgm:pt modelId="{0A4EB654-E5D4-4AEF-8824-8EAED8FC6784}" type="pres">
      <dgm:prSet presAssocID="{B70160FD-7575-4CB6-92B7-929EDE137CE9}" presName="childShape" presStyleCnt="0"/>
      <dgm:spPr/>
    </dgm:pt>
    <dgm:pt modelId="{4ACCE766-EFC6-4819-B9D9-9025656443EE}" type="pres">
      <dgm:prSet presAssocID="{C286F887-28B9-46BE-80D8-4563DC4C7DE5}" presName="Name13" presStyleLbl="parChTrans1D2" presStyleIdx="1" presStyleCnt="2"/>
      <dgm:spPr/>
      <dgm:t>
        <a:bodyPr/>
        <a:lstStyle/>
        <a:p>
          <a:endParaRPr lang="en-US"/>
        </a:p>
      </dgm:t>
    </dgm:pt>
    <dgm:pt modelId="{0D84B133-65F5-41E1-8FEA-825D4A7AD2E4}" type="pres">
      <dgm:prSet presAssocID="{0FE55051-CACF-49E2-927C-288819115108}" presName="childText" presStyleLbl="bgAcc1" presStyleIdx="1" presStyleCnt="2" custScaleX="127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C4DFC0-F3AD-4F9E-ACEE-588217805A47}" type="presOf" srcId="{CA59221A-B7C4-4517-9B93-66D7DCAA736C}" destId="{C2112085-6A41-4F73-9356-F2B69941A728}" srcOrd="0" destOrd="0" presId="urn:microsoft.com/office/officeart/2005/8/layout/hierarchy3"/>
    <dgm:cxn modelId="{432469F7-6464-4220-9297-425D8049956B}" srcId="{2555C81C-86DF-4763-9DCB-A3B60394E65F}" destId="{CA59221A-B7C4-4517-9B93-66D7DCAA736C}" srcOrd="0" destOrd="0" parTransId="{C3CBA961-4D9D-4C91-8630-A08C9384949F}" sibTransId="{F7E70D24-7470-4564-B87B-6E2591B0819A}"/>
    <dgm:cxn modelId="{953A0784-C478-49B4-900E-AF61B3033A8D}" srcId="{2555C81C-86DF-4763-9DCB-A3B60394E65F}" destId="{B70160FD-7575-4CB6-92B7-929EDE137CE9}" srcOrd="1" destOrd="0" parTransId="{EAD44F25-90DF-434A-89F2-A4112CB558F9}" sibTransId="{959C8F44-0AA9-4583-A0E2-9A4092ABA11D}"/>
    <dgm:cxn modelId="{1DF16094-E05B-4634-9038-098F3AF5B8AA}" type="presOf" srcId="{2555C81C-86DF-4763-9DCB-A3B60394E65F}" destId="{DC9DA9A3-EB6E-4D9C-B4A0-49C487376229}" srcOrd="0" destOrd="0" presId="urn:microsoft.com/office/officeart/2005/8/layout/hierarchy3"/>
    <dgm:cxn modelId="{A278385A-6580-4DC7-8501-DD99722871F3}" srcId="{B70160FD-7575-4CB6-92B7-929EDE137CE9}" destId="{0FE55051-CACF-49E2-927C-288819115108}" srcOrd="0" destOrd="0" parTransId="{C286F887-28B9-46BE-80D8-4563DC4C7DE5}" sibTransId="{2D0C6D4F-30B8-4017-9C21-764AC07BD6CC}"/>
    <dgm:cxn modelId="{FA3B52A5-9456-4C52-9C2A-2E346D67CE33}" type="presOf" srcId="{B70160FD-7575-4CB6-92B7-929EDE137CE9}" destId="{C2002391-88E0-436B-ADBE-A02C864FFA25}" srcOrd="0" destOrd="0" presId="urn:microsoft.com/office/officeart/2005/8/layout/hierarchy3"/>
    <dgm:cxn modelId="{4B2EAFF5-4F64-4961-9672-172FDE694F3A}" srcId="{CA59221A-B7C4-4517-9B93-66D7DCAA736C}" destId="{A525A1CB-00DA-481A-AA30-E941CFAED77F}" srcOrd="0" destOrd="0" parTransId="{77E60240-265A-4EF5-934C-E15408F9F942}" sibTransId="{D0BAA429-BFAF-40C0-AEAA-8040382013DB}"/>
    <dgm:cxn modelId="{260BF2A4-D6DB-407A-9C67-26197CBC3AC9}" type="presOf" srcId="{B70160FD-7575-4CB6-92B7-929EDE137CE9}" destId="{337C3837-5BD3-4D50-98E6-7EFB1876FE91}" srcOrd="1" destOrd="0" presId="urn:microsoft.com/office/officeart/2005/8/layout/hierarchy3"/>
    <dgm:cxn modelId="{38A8A8EC-DD4E-497E-B918-5B5E97473170}" type="presOf" srcId="{C286F887-28B9-46BE-80D8-4563DC4C7DE5}" destId="{4ACCE766-EFC6-4819-B9D9-9025656443EE}" srcOrd="0" destOrd="0" presId="urn:microsoft.com/office/officeart/2005/8/layout/hierarchy3"/>
    <dgm:cxn modelId="{0CEB70FF-FC8E-4BB0-AC53-9AF96EF18B99}" type="presOf" srcId="{0FE55051-CACF-49E2-927C-288819115108}" destId="{0D84B133-65F5-41E1-8FEA-825D4A7AD2E4}" srcOrd="0" destOrd="0" presId="urn:microsoft.com/office/officeart/2005/8/layout/hierarchy3"/>
    <dgm:cxn modelId="{B4EDD727-285E-46AF-B666-1873B415ABFE}" type="presOf" srcId="{A525A1CB-00DA-481A-AA30-E941CFAED77F}" destId="{D6B3246F-B9D3-46F9-AF58-DC5529AD1818}" srcOrd="0" destOrd="0" presId="urn:microsoft.com/office/officeart/2005/8/layout/hierarchy3"/>
    <dgm:cxn modelId="{9B522F6C-5DC2-419B-8953-71E3B80D0480}" type="presOf" srcId="{77E60240-265A-4EF5-934C-E15408F9F942}" destId="{82F67D86-16CF-487B-A226-8CE16E4C0C7D}" srcOrd="0" destOrd="0" presId="urn:microsoft.com/office/officeart/2005/8/layout/hierarchy3"/>
    <dgm:cxn modelId="{7F43CD5A-7099-4BD9-BD00-AA5E87DCE6D5}" type="presOf" srcId="{CA59221A-B7C4-4517-9B93-66D7DCAA736C}" destId="{CAF43921-7459-4956-B203-B5818DD1C71F}" srcOrd="1" destOrd="0" presId="urn:microsoft.com/office/officeart/2005/8/layout/hierarchy3"/>
    <dgm:cxn modelId="{5BF2F126-A6D8-4255-9BF0-C97D26041607}" type="presParOf" srcId="{DC9DA9A3-EB6E-4D9C-B4A0-49C487376229}" destId="{21F50CF4-5A4F-4329-B010-D2003A5EB16D}" srcOrd="0" destOrd="0" presId="urn:microsoft.com/office/officeart/2005/8/layout/hierarchy3"/>
    <dgm:cxn modelId="{59E881B4-4169-4DB8-A18A-9E1531517083}" type="presParOf" srcId="{21F50CF4-5A4F-4329-B010-D2003A5EB16D}" destId="{D320FF87-9094-41CA-8966-2056CCD055AC}" srcOrd="0" destOrd="0" presId="urn:microsoft.com/office/officeart/2005/8/layout/hierarchy3"/>
    <dgm:cxn modelId="{4F0F040D-F2AE-45C9-AA34-07A2C871497C}" type="presParOf" srcId="{D320FF87-9094-41CA-8966-2056CCD055AC}" destId="{C2112085-6A41-4F73-9356-F2B69941A728}" srcOrd="0" destOrd="0" presId="urn:microsoft.com/office/officeart/2005/8/layout/hierarchy3"/>
    <dgm:cxn modelId="{8D5546FD-BD44-47CF-9E80-324E23FF0525}" type="presParOf" srcId="{D320FF87-9094-41CA-8966-2056CCD055AC}" destId="{CAF43921-7459-4956-B203-B5818DD1C71F}" srcOrd="1" destOrd="0" presId="urn:microsoft.com/office/officeart/2005/8/layout/hierarchy3"/>
    <dgm:cxn modelId="{7A5E7E26-174D-46F8-838B-2B62816C2DCA}" type="presParOf" srcId="{21F50CF4-5A4F-4329-B010-D2003A5EB16D}" destId="{7CFBE73D-7DFC-4095-8937-5C096D65BD82}" srcOrd="1" destOrd="0" presId="urn:microsoft.com/office/officeart/2005/8/layout/hierarchy3"/>
    <dgm:cxn modelId="{502DCD91-BEC2-4F29-9033-3EFC5F6FE167}" type="presParOf" srcId="{7CFBE73D-7DFC-4095-8937-5C096D65BD82}" destId="{82F67D86-16CF-487B-A226-8CE16E4C0C7D}" srcOrd="0" destOrd="0" presId="urn:microsoft.com/office/officeart/2005/8/layout/hierarchy3"/>
    <dgm:cxn modelId="{BB2E9285-B8A4-4CA6-94FE-8952C611500D}" type="presParOf" srcId="{7CFBE73D-7DFC-4095-8937-5C096D65BD82}" destId="{D6B3246F-B9D3-46F9-AF58-DC5529AD1818}" srcOrd="1" destOrd="0" presId="urn:microsoft.com/office/officeart/2005/8/layout/hierarchy3"/>
    <dgm:cxn modelId="{44066315-C9CA-4F40-97A8-3E70E4D9ACDD}" type="presParOf" srcId="{DC9DA9A3-EB6E-4D9C-B4A0-49C487376229}" destId="{0BEBA76A-5608-4B9E-8385-64089BD0854D}" srcOrd="1" destOrd="0" presId="urn:microsoft.com/office/officeart/2005/8/layout/hierarchy3"/>
    <dgm:cxn modelId="{EBA9B451-C130-4D30-AAD7-E9DFC0005197}" type="presParOf" srcId="{0BEBA76A-5608-4B9E-8385-64089BD0854D}" destId="{8C11473E-52FE-434D-B38E-1EB048A82383}" srcOrd="0" destOrd="0" presId="urn:microsoft.com/office/officeart/2005/8/layout/hierarchy3"/>
    <dgm:cxn modelId="{656F74C0-33B5-4788-A77D-0823175B9FFF}" type="presParOf" srcId="{8C11473E-52FE-434D-B38E-1EB048A82383}" destId="{C2002391-88E0-436B-ADBE-A02C864FFA25}" srcOrd="0" destOrd="0" presId="urn:microsoft.com/office/officeart/2005/8/layout/hierarchy3"/>
    <dgm:cxn modelId="{7B731E04-09C8-415F-8F93-3592602510BA}" type="presParOf" srcId="{8C11473E-52FE-434D-B38E-1EB048A82383}" destId="{337C3837-5BD3-4D50-98E6-7EFB1876FE91}" srcOrd="1" destOrd="0" presId="urn:microsoft.com/office/officeart/2005/8/layout/hierarchy3"/>
    <dgm:cxn modelId="{FD02E52F-85DA-47E3-A9E3-258F869D1E05}" type="presParOf" srcId="{0BEBA76A-5608-4B9E-8385-64089BD0854D}" destId="{0A4EB654-E5D4-4AEF-8824-8EAED8FC6784}" srcOrd="1" destOrd="0" presId="urn:microsoft.com/office/officeart/2005/8/layout/hierarchy3"/>
    <dgm:cxn modelId="{86F63050-257B-4240-B655-2973923DFE2C}" type="presParOf" srcId="{0A4EB654-E5D4-4AEF-8824-8EAED8FC6784}" destId="{4ACCE766-EFC6-4819-B9D9-9025656443EE}" srcOrd="0" destOrd="0" presId="urn:microsoft.com/office/officeart/2005/8/layout/hierarchy3"/>
    <dgm:cxn modelId="{B206738C-C596-4521-A66D-1008A2AE1696}" type="presParOf" srcId="{0A4EB654-E5D4-4AEF-8824-8EAED8FC6784}" destId="{0D84B133-65F5-41E1-8FEA-825D4A7AD2E4}" srcOrd="1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55C81C-86DF-4763-9DCB-A3B60394E65F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59221A-B7C4-4517-9B93-66D7DCAA736C}">
      <dgm:prSet phldrT="[Text]"/>
      <dgm:sp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900000" scaled="0"/>
          <a:tileRect/>
        </a:gradFill>
      </dgm:spPr>
      <dgm:t>
        <a:bodyPr/>
        <a:lstStyle/>
        <a:p>
          <a:r>
            <a:rPr lang="en-US" b="1" dirty="0" err="1" smtClean="0">
              <a:solidFill>
                <a:schemeClr val="accent2"/>
              </a:solidFill>
            </a:rPr>
            <a:t>ভুল</a:t>
          </a:r>
          <a:endParaRPr lang="en-US" b="1" dirty="0">
            <a:solidFill>
              <a:schemeClr val="accent2"/>
            </a:solidFill>
          </a:endParaRPr>
        </a:p>
      </dgm:t>
    </dgm:pt>
    <dgm:pt modelId="{C3CBA961-4D9D-4C91-8630-A08C9384949F}" type="parTrans" cxnId="{432469F7-6464-4220-9297-425D8049956B}">
      <dgm:prSet/>
      <dgm:spPr/>
      <dgm:t>
        <a:bodyPr/>
        <a:lstStyle/>
        <a:p>
          <a:endParaRPr lang="en-US"/>
        </a:p>
      </dgm:t>
    </dgm:pt>
    <dgm:pt modelId="{F7E70D24-7470-4564-B87B-6E2591B0819A}" type="sibTrans" cxnId="{432469F7-6464-4220-9297-425D8049956B}">
      <dgm:prSet/>
      <dgm:spPr/>
      <dgm:t>
        <a:bodyPr/>
        <a:lstStyle/>
        <a:p>
          <a:endParaRPr lang="en-US"/>
        </a:p>
      </dgm:t>
    </dgm:pt>
    <dgm:pt modelId="{A525A1CB-00DA-481A-AA30-E941CFAED77F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ভূল</a:t>
          </a:r>
          <a:endParaRPr lang="en-US" b="1" dirty="0">
            <a:solidFill>
              <a:srgbClr val="6600CC"/>
            </a:solidFill>
          </a:endParaRPr>
        </a:p>
      </dgm:t>
    </dgm:pt>
    <dgm:pt modelId="{77E60240-265A-4EF5-934C-E15408F9F942}" type="parTrans" cxnId="{4B2EAFF5-4F64-4961-9672-172FDE694F3A}">
      <dgm:prSet/>
      <dgm:spPr/>
      <dgm:t>
        <a:bodyPr/>
        <a:lstStyle/>
        <a:p>
          <a:endParaRPr lang="en-US"/>
        </a:p>
      </dgm:t>
    </dgm:pt>
    <dgm:pt modelId="{D0BAA429-BFAF-40C0-AEAA-8040382013DB}" type="sibTrans" cxnId="{4B2EAFF5-4F64-4961-9672-172FDE694F3A}">
      <dgm:prSet/>
      <dgm:spPr/>
      <dgm:t>
        <a:bodyPr/>
        <a:lstStyle/>
        <a:p>
          <a:endParaRPr lang="en-US"/>
        </a:p>
      </dgm:t>
    </dgm:pt>
    <dgm:pt modelId="{B70160FD-7575-4CB6-92B7-929EDE137CE9}">
      <dgm:prSet phldrT="[Text]"/>
      <dgm:sp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lang="en-US" b="1" dirty="0" err="1" smtClean="0">
              <a:solidFill>
                <a:srgbClr val="006600"/>
              </a:solidFill>
            </a:rPr>
            <a:t>সঠিক</a:t>
          </a:r>
          <a:endParaRPr lang="en-US" b="1" dirty="0">
            <a:solidFill>
              <a:srgbClr val="006600"/>
            </a:solidFill>
          </a:endParaRPr>
        </a:p>
      </dgm:t>
    </dgm:pt>
    <dgm:pt modelId="{EAD44F25-90DF-434A-89F2-A4112CB558F9}" type="parTrans" cxnId="{953A0784-C478-49B4-900E-AF61B3033A8D}">
      <dgm:prSet/>
      <dgm:spPr/>
      <dgm:t>
        <a:bodyPr/>
        <a:lstStyle/>
        <a:p>
          <a:endParaRPr lang="en-US"/>
        </a:p>
      </dgm:t>
    </dgm:pt>
    <dgm:pt modelId="{959C8F44-0AA9-4583-A0E2-9A4092ABA11D}" type="sibTrans" cxnId="{953A0784-C478-49B4-900E-AF61B3033A8D}">
      <dgm:prSet/>
      <dgm:spPr/>
      <dgm:t>
        <a:bodyPr/>
        <a:lstStyle/>
        <a:p>
          <a:endParaRPr lang="en-US"/>
        </a:p>
      </dgm:t>
    </dgm:pt>
    <dgm:pt modelId="{0FE55051-CACF-49E2-927C-288819115108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ভুল</a:t>
          </a:r>
          <a:endParaRPr lang="en-US" b="1" dirty="0">
            <a:solidFill>
              <a:srgbClr val="6600CC"/>
            </a:solidFill>
          </a:endParaRPr>
        </a:p>
      </dgm:t>
    </dgm:pt>
    <dgm:pt modelId="{C286F887-28B9-46BE-80D8-4563DC4C7DE5}" type="parTrans" cxnId="{A278385A-6580-4DC7-8501-DD99722871F3}">
      <dgm:prSet/>
      <dgm:spPr/>
      <dgm:t>
        <a:bodyPr/>
        <a:lstStyle/>
        <a:p>
          <a:endParaRPr lang="en-US"/>
        </a:p>
      </dgm:t>
    </dgm:pt>
    <dgm:pt modelId="{2D0C6D4F-30B8-4017-9C21-764AC07BD6CC}" type="sibTrans" cxnId="{A278385A-6580-4DC7-8501-DD99722871F3}">
      <dgm:prSet/>
      <dgm:spPr/>
      <dgm:t>
        <a:bodyPr/>
        <a:lstStyle/>
        <a:p>
          <a:endParaRPr lang="en-US"/>
        </a:p>
      </dgm:t>
    </dgm:pt>
    <dgm:pt modelId="{DC9DA9A3-EB6E-4D9C-B4A0-49C487376229}" type="pres">
      <dgm:prSet presAssocID="{2555C81C-86DF-4763-9DCB-A3B60394E6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F50CF4-5A4F-4329-B010-D2003A5EB16D}" type="pres">
      <dgm:prSet presAssocID="{CA59221A-B7C4-4517-9B93-66D7DCAA736C}" presName="root" presStyleCnt="0"/>
      <dgm:spPr/>
    </dgm:pt>
    <dgm:pt modelId="{D320FF87-9094-41CA-8966-2056CCD055AC}" type="pres">
      <dgm:prSet presAssocID="{CA59221A-B7C4-4517-9B93-66D7DCAA736C}" presName="rootComposite" presStyleCnt="0"/>
      <dgm:spPr/>
    </dgm:pt>
    <dgm:pt modelId="{C2112085-6A41-4F73-9356-F2B69941A728}" type="pres">
      <dgm:prSet presAssocID="{CA59221A-B7C4-4517-9B93-66D7DCAA736C}" presName="rootText" presStyleLbl="node1" presStyleIdx="0" presStyleCnt="2" custLinFactNeighborY="-3"/>
      <dgm:spPr/>
      <dgm:t>
        <a:bodyPr/>
        <a:lstStyle/>
        <a:p>
          <a:endParaRPr lang="en-US"/>
        </a:p>
      </dgm:t>
    </dgm:pt>
    <dgm:pt modelId="{CAF43921-7459-4956-B203-B5818DD1C71F}" type="pres">
      <dgm:prSet presAssocID="{CA59221A-B7C4-4517-9B93-66D7DCAA736C}" presName="rootConnector" presStyleLbl="node1" presStyleIdx="0" presStyleCnt="2"/>
      <dgm:spPr/>
      <dgm:t>
        <a:bodyPr/>
        <a:lstStyle/>
        <a:p>
          <a:endParaRPr lang="en-US"/>
        </a:p>
      </dgm:t>
    </dgm:pt>
    <dgm:pt modelId="{7CFBE73D-7DFC-4095-8937-5C096D65BD82}" type="pres">
      <dgm:prSet presAssocID="{CA59221A-B7C4-4517-9B93-66D7DCAA736C}" presName="childShape" presStyleCnt="0"/>
      <dgm:spPr/>
    </dgm:pt>
    <dgm:pt modelId="{82F67D86-16CF-487B-A226-8CE16E4C0C7D}" type="pres">
      <dgm:prSet presAssocID="{77E60240-265A-4EF5-934C-E15408F9F942}" presName="Name13" presStyleLbl="parChTrans1D2" presStyleIdx="0" presStyleCnt="2"/>
      <dgm:spPr/>
      <dgm:t>
        <a:bodyPr/>
        <a:lstStyle/>
        <a:p>
          <a:endParaRPr lang="en-US"/>
        </a:p>
      </dgm:t>
    </dgm:pt>
    <dgm:pt modelId="{D6B3246F-B9D3-46F9-AF58-DC5529AD1818}" type="pres">
      <dgm:prSet presAssocID="{A525A1CB-00DA-481A-AA30-E941CFAED77F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BA76A-5608-4B9E-8385-64089BD0854D}" type="pres">
      <dgm:prSet presAssocID="{B70160FD-7575-4CB6-92B7-929EDE137CE9}" presName="root" presStyleCnt="0"/>
      <dgm:spPr/>
    </dgm:pt>
    <dgm:pt modelId="{8C11473E-52FE-434D-B38E-1EB048A82383}" type="pres">
      <dgm:prSet presAssocID="{B70160FD-7575-4CB6-92B7-929EDE137CE9}" presName="rootComposite" presStyleCnt="0"/>
      <dgm:spPr/>
    </dgm:pt>
    <dgm:pt modelId="{C2002391-88E0-436B-ADBE-A02C864FFA25}" type="pres">
      <dgm:prSet presAssocID="{B70160FD-7575-4CB6-92B7-929EDE137CE9}" presName="rootText" presStyleLbl="node1" presStyleIdx="1" presStyleCnt="2"/>
      <dgm:spPr/>
      <dgm:t>
        <a:bodyPr/>
        <a:lstStyle/>
        <a:p>
          <a:endParaRPr lang="en-US"/>
        </a:p>
      </dgm:t>
    </dgm:pt>
    <dgm:pt modelId="{337C3837-5BD3-4D50-98E6-7EFB1876FE91}" type="pres">
      <dgm:prSet presAssocID="{B70160FD-7575-4CB6-92B7-929EDE137CE9}" presName="rootConnector" presStyleLbl="node1" presStyleIdx="1" presStyleCnt="2"/>
      <dgm:spPr/>
      <dgm:t>
        <a:bodyPr/>
        <a:lstStyle/>
        <a:p>
          <a:endParaRPr lang="en-US"/>
        </a:p>
      </dgm:t>
    </dgm:pt>
    <dgm:pt modelId="{0A4EB654-E5D4-4AEF-8824-8EAED8FC6784}" type="pres">
      <dgm:prSet presAssocID="{B70160FD-7575-4CB6-92B7-929EDE137CE9}" presName="childShape" presStyleCnt="0"/>
      <dgm:spPr/>
    </dgm:pt>
    <dgm:pt modelId="{4ACCE766-EFC6-4819-B9D9-9025656443EE}" type="pres">
      <dgm:prSet presAssocID="{C286F887-28B9-46BE-80D8-4563DC4C7DE5}" presName="Name13" presStyleLbl="parChTrans1D2" presStyleIdx="1" presStyleCnt="2"/>
      <dgm:spPr/>
      <dgm:t>
        <a:bodyPr/>
        <a:lstStyle/>
        <a:p>
          <a:endParaRPr lang="en-US"/>
        </a:p>
      </dgm:t>
    </dgm:pt>
    <dgm:pt modelId="{0D84B133-65F5-41E1-8FEA-825D4A7AD2E4}" type="pres">
      <dgm:prSet presAssocID="{0FE55051-CACF-49E2-927C-288819115108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C7BB0D-99CD-4580-A055-A9DF61978FBA}" type="presOf" srcId="{0FE55051-CACF-49E2-927C-288819115108}" destId="{0D84B133-65F5-41E1-8FEA-825D4A7AD2E4}" srcOrd="0" destOrd="0" presId="urn:microsoft.com/office/officeart/2005/8/layout/hierarchy3"/>
    <dgm:cxn modelId="{432469F7-6464-4220-9297-425D8049956B}" srcId="{2555C81C-86DF-4763-9DCB-A3B60394E65F}" destId="{CA59221A-B7C4-4517-9B93-66D7DCAA736C}" srcOrd="0" destOrd="0" parTransId="{C3CBA961-4D9D-4C91-8630-A08C9384949F}" sibTransId="{F7E70D24-7470-4564-B87B-6E2591B0819A}"/>
    <dgm:cxn modelId="{FF598389-FA23-41EE-A77C-1F59960E6D31}" type="presOf" srcId="{B70160FD-7575-4CB6-92B7-929EDE137CE9}" destId="{C2002391-88E0-436B-ADBE-A02C864FFA25}" srcOrd="0" destOrd="0" presId="urn:microsoft.com/office/officeart/2005/8/layout/hierarchy3"/>
    <dgm:cxn modelId="{953A0784-C478-49B4-900E-AF61B3033A8D}" srcId="{2555C81C-86DF-4763-9DCB-A3B60394E65F}" destId="{B70160FD-7575-4CB6-92B7-929EDE137CE9}" srcOrd="1" destOrd="0" parTransId="{EAD44F25-90DF-434A-89F2-A4112CB558F9}" sibTransId="{959C8F44-0AA9-4583-A0E2-9A4092ABA11D}"/>
    <dgm:cxn modelId="{A278385A-6580-4DC7-8501-DD99722871F3}" srcId="{B70160FD-7575-4CB6-92B7-929EDE137CE9}" destId="{0FE55051-CACF-49E2-927C-288819115108}" srcOrd="0" destOrd="0" parTransId="{C286F887-28B9-46BE-80D8-4563DC4C7DE5}" sibTransId="{2D0C6D4F-30B8-4017-9C21-764AC07BD6CC}"/>
    <dgm:cxn modelId="{17BBEE61-0577-498E-B00F-EB56437BCBFB}" type="presOf" srcId="{CA59221A-B7C4-4517-9B93-66D7DCAA736C}" destId="{CAF43921-7459-4956-B203-B5818DD1C71F}" srcOrd="1" destOrd="0" presId="urn:microsoft.com/office/officeart/2005/8/layout/hierarchy3"/>
    <dgm:cxn modelId="{193ACB5B-ABC3-4EA1-9585-57AA2AECCD17}" type="presOf" srcId="{77E60240-265A-4EF5-934C-E15408F9F942}" destId="{82F67D86-16CF-487B-A226-8CE16E4C0C7D}" srcOrd="0" destOrd="0" presId="urn:microsoft.com/office/officeart/2005/8/layout/hierarchy3"/>
    <dgm:cxn modelId="{4B2EAFF5-4F64-4961-9672-172FDE694F3A}" srcId="{CA59221A-B7C4-4517-9B93-66D7DCAA736C}" destId="{A525A1CB-00DA-481A-AA30-E941CFAED77F}" srcOrd="0" destOrd="0" parTransId="{77E60240-265A-4EF5-934C-E15408F9F942}" sibTransId="{D0BAA429-BFAF-40C0-AEAA-8040382013DB}"/>
    <dgm:cxn modelId="{916A5C9F-E112-4AFA-83DC-529E85B2CC64}" type="presOf" srcId="{2555C81C-86DF-4763-9DCB-A3B60394E65F}" destId="{DC9DA9A3-EB6E-4D9C-B4A0-49C487376229}" srcOrd="0" destOrd="0" presId="urn:microsoft.com/office/officeart/2005/8/layout/hierarchy3"/>
    <dgm:cxn modelId="{AE14A09A-7FD1-4036-B479-00A8DA82A911}" type="presOf" srcId="{CA59221A-B7C4-4517-9B93-66D7DCAA736C}" destId="{C2112085-6A41-4F73-9356-F2B69941A728}" srcOrd="0" destOrd="0" presId="urn:microsoft.com/office/officeart/2005/8/layout/hierarchy3"/>
    <dgm:cxn modelId="{39F458E1-0D0F-476F-8662-2A4DA56E1774}" type="presOf" srcId="{B70160FD-7575-4CB6-92B7-929EDE137CE9}" destId="{337C3837-5BD3-4D50-98E6-7EFB1876FE91}" srcOrd="1" destOrd="0" presId="urn:microsoft.com/office/officeart/2005/8/layout/hierarchy3"/>
    <dgm:cxn modelId="{4CCD6D61-2732-4CFA-B1E3-618F1316CB3A}" type="presOf" srcId="{C286F887-28B9-46BE-80D8-4563DC4C7DE5}" destId="{4ACCE766-EFC6-4819-B9D9-9025656443EE}" srcOrd="0" destOrd="0" presId="urn:microsoft.com/office/officeart/2005/8/layout/hierarchy3"/>
    <dgm:cxn modelId="{59ABA026-6D39-4BBB-AAD7-1B25461B2B71}" type="presOf" srcId="{A525A1CB-00DA-481A-AA30-E941CFAED77F}" destId="{D6B3246F-B9D3-46F9-AF58-DC5529AD1818}" srcOrd="0" destOrd="0" presId="urn:microsoft.com/office/officeart/2005/8/layout/hierarchy3"/>
    <dgm:cxn modelId="{7F0DA362-18E9-49BC-B9F8-2FD67D46D43F}" type="presParOf" srcId="{DC9DA9A3-EB6E-4D9C-B4A0-49C487376229}" destId="{21F50CF4-5A4F-4329-B010-D2003A5EB16D}" srcOrd="0" destOrd="0" presId="urn:microsoft.com/office/officeart/2005/8/layout/hierarchy3"/>
    <dgm:cxn modelId="{F1A0CA21-DF2D-4975-A685-9CB02B3377BE}" type="presParOf" srcId="{21F50CF4-5A4F-4329-B010-D2003A5EB16D}" destId="{D320FF87-9094-41CA-8966-2056CCD055AC}" srcOrd="0" destOrd="0" presId="urn:microsoft.com/office/officeart/2005/8/layout/hierarchy3"/>
    <dgm:cxn modelId="{9664EE2C-F0AD-4726-8A6A-85247823B6EF}" type="presParOf" srcId="{D320FF87-9094-41CA-8966-2056CCD055AC}" destId="{C2112085-6A41-4F73-9356-F2B69941A728}" srcOrd="0" destOrd="0" presId="urn:microsoft.com/office/officeart/2005/8/layout/hierarchy3"/>
    <dgm:cxn modelId="{97E075DD-B72A-427F-A9D2-1AB8E4676527}" type="presParOf" srcId="{D320FF87-9094-41CA-8966-2056CCD055AC}" destId="{CAF43921-7459-4956-B203-B5818DD1C71F}" srcOrd="1" destOrd="0" presId="urn:microsoft.com/office/officeart/2005/8/layout/hierarchy3"/>
    <dgm:cxn modelId="{3172D34B-5022-42AB-A5D3-5279335B1A8A}" type="presParOf" srcId="{21F50CF4-5A4F-4329-B010-D2003A5EB16D}" destId="{7CFBE73D-7DFC-4095-8937-5C096D65BD82}" srcOrd="1" destOrd="0" presId="urn:microsoft.com/office/officeart/2005/8/layout/hierarchy3"/>
    <dgm:cxn modelId="{47F32CAF-95E7-42AF-8CD5-CE3560E7F82A}" type="presParOf" srcId="{7CFBE73D-7DFC-4095-8937-5C096D65BD82}" destId="{82F67D86-16CF-487B-A226-8CE16E4C0C7D}" srcOrd="0" destOrd="0" presId="urn:microsoft.com/office/officeart/2005/8/layout/hierarchy3"/>
    <dgm:cxn modelId="{AA580179-FD50-4E2E-80BA-ABC6CB0F203D}" type="presParOf" srcId="{7CFBE73D-7DFC-4095-8937-5C096D65BD82}" destId="{D6B3246F-B9D3-46F9-AF58-DC5529AD1818}" srcOrd="1" destOrd="0" presId="urn:microsoft.com/office/officeart/2005/8/layout/hierarchy3"/>
    <dgm:cxn modelId="{9081D85D-5293-4234-8B20-2FC79F05699D}" type="presParOf" srcId="{DC9DA9A3-EB6E-4D9C-B4A0-49C487376229}" destId="{0BEBA76A-5608-4B9E-8385-64089BD0854D}" srcOrd="1" destOrd="0" presId="urn:microsoft.com/office/officeart/2005/8/layout/hierarchy3"/>
    <dgm:cxn modelId="{060C9BD3-E09F-40B7-ACF4-C0769464BA1C}" type="presParOf" srcId="{0BEBA76A-5608-4B9E-8385-64089BD0854D}" destId="{8C11473E-52FE-434D-B38E-1EB048A82383}" srcOrd="0" destOrd="0" presId="urn:microsoft.com/office/officeart/2005/8/layout/hierarchy3"/>
    <dgm:cxn modelId="{BA6FDD51-8FB2-48B2-9057-5580320716E3}" type="presParOf" srcId="{8C11473E-52FE-434D-B38E-1EB048A82383}" destId="{C2002391-88E0-436B-ADBE-A02C864FFA25}" srcOrd="0" destOrd="0" presId="urn:microsoft.com/office/officeart/2005/8/layout/hierarchy3"/>
    <dgm:cxn modelId="{355DF0A0-2100-4534-A044-CDC12E40F29B}" type="presParOf" srcId="{8C11473E-52FE-434D-B38E-1EB048A82383}" destId="{337C3837-5BD3-4D50-98E6-7EFB1876FE91}" srcOrd="1" destOrd="0" presId="urn:microsoft.com/office/officeart/2005/8/layout/hierarchy3"/>
    <dgm:cxn modelId="{3B073ED2-FD12-4D9D-A730-3E9D2B10594C}" type="presParOf" srcId="{0BEBA76A-5608-4B9E-8385-64089BD0854D}" destId="{0A4EB654-E5D4-4AEF-8824-8EAED8FC6784}" srcOrd="1" destOrd="0" presId="urn:microsoft.com/office/officeart/2005/8/layout/hierarchy3"/>
    <dgm:cxn modelId="{436BCE1E-C6BF-41CE-A3A6-9C4F1CFC1B14}" type="presParOf" srcId="{0A4EB654-E5D4-4AEF-8824-8EAED8FC6784}" destId="{4ACCE766-EFC6-4819-B9D9-9025656443EE}" srcOrd="0" destOrd="0" presId="urn:microsoft.com/office/officeart/2005/8/layout/hierarchy3"/>
    <dgm:cxn modelId="{0E1FB6A2-EECB-4140-A9CB-EBD7EFF5F16A}" type="presParOf" srcId="{0A4EB654-E5D4-4AEF-8824-8EAED8FC6784}" destId="{0D84B133-65F5-41E1-8FEA-825D4A7AD2E4}" srcOrd="1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55C81C-86DF-4763-9DCB-A3B60394E65F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59221A-B7C4-4517-9B93-66D7DCAA736C}">
      <dgm:prSet phldrT="[Text]"/>
      <dgm:sp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900000" scaled="0"/>
          <a:tileRect/>
        </a:gradFill>
      </dgm:spPr>
      <dgm:t>
        <a:bodyPr/>
        <a:lstStyle/>
        <a:p>
          <a:r>
            <a:rPr lang="en-US" b="1" dirty="0" err="1" smtClean="0">
              <a:solidFill>
                <a:schemeClr val="accent2"/>
              </a:solidFill>
            </a:rPr>
            <a:t>ভুল</a:t>
          </a:r>
          <a:endParaRPr lang="en-US" b="1" dirty="0">
            <a:solidFill>
              <a:schemeClr val="accent2"/>
            </a:solidFill>
          </a:endParaRPr>
        </a:p>
      </dgm:t>
    </dgm:pt>
    <dgm:pt modelId="{C3CBA961-4D9D-4C91-8630-A08C9384949F}" type="parTrans" cxnId="{432469F7-6464-4220-9297-425D8049956B}">
      <dgm:prSet/>
      <dgm:spPr/>
      <dgm:t>
        <a:bodyPr/>
        <a:lstStyle/>
        <a:p>
          <a:endParaRPr lang="en-US"/>
        </a:p>
      </dgm:t>
    </dgm:pt>
    <dgm:pt modelId="{F7E70D24-7470-4564-B87B-6E2591B0819A}" type="sibTrans" cxnId="{432469F7-6464-4220-9297-425D8049956B}">
      <dgm:prSet/>
      <dgm:spPr/>
      <dgm:t>
        <a:bodyPr/>
        <a:lstStyle/>
        <a:p>
          <a:endParaRPr lang="en-US"/>
        </a:p>
      </dgm:t>
    </dgm:pt>
    <dgm:pt modelId="{A525A1CB-00DA-481A-AA30-E941CFAED77F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শিরচ্ছেদ</a:t>
          </a:r>
          <a:endParaRPr lang="en-US" b="1" dirty="0">
            <a:solidFill>
              <a:srgbClr val="6600CC"/>
            </a:solidFill>
          </a:endParaRPr>
        </a:p>
      </dgm:t>
    </dgm:pt>
    <dgm:pt modelId="{77E60240-265A-4EF5-934C-E15408F9F942}" type="parTrans" cxnId="{4B2EAFF5-4F64-4961-9672-172FDE694F3A}">
      <dgm:prSet/>
      <dgm:spPr/>
      <dgm:t>
        <a:bodyPr/>
        <a:lstStyle/>
        <a:p>
          <a:endParaRPr lang="en-US"/>
        </a:p>
      </dgm:t>
    </dgm:pt>
    <dgm:pt modelId="{D0BAA429-BFAF-40C0-AEAA-8040382013DB}" type="sibTrans" cxnId="{4B2EAFF5-4F64-4961-9672-172FDE694F3A}">
      <dgm:prSet/>
      <dgm:spPr/>
      <dgm:t>
        <a:bodyPr/>
        <a:lstStyle/>
        <a:p>
          <a:endParaRPr lang="en-US"/>
        </a:p>
      </dgm:t>
    </dgm:pt>
    <dgm:pt modelId="{B70160FD-7575-4CB6-92B7-929EDE137CE9}">
      <dgm:prSet phldrT="[Text]"/>
      <dgm:sp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lang="en-US" b="1" dirty="0" err="1" smtClean="0">
              <a:solidFill>
                <a:srgbClr val="006600"/>
              </a:solidFill>
            </a:rPr>
            <a:t>সঠিক</a:t>
          </a:r>
          <a:endParaRPr lang="en-US" b="1" dirty="0">
            <a:solidFill>
              <a:srgbClr val="006600"/>
            </a:solidFill>
          </a:endParaRPr>
        </a:p>
      </dgm:t>
    </dgm:pt>
    <dgm:pt modelId="{EAD44F25-90DF-434A-89F2-A4112CB558F9}" type="parTrans" cxnId="{953A0784-C478-49B4-900E-AF61B3033A8D}">
      <dgm:prSet/>
      <dgm:spPr/>
      <dgm:t>
        <a:bodyPr/>
        <a:lstStyle/>
        <a:p>
          <a:endParaRPr lang="en-US"/>
        </a:p>
      </dgm:t>
    </dgm:pt>
    <dgm:pt modelId="{959C8F44-0AA9-4583-A0E2-9A4092ABA11D}" type="sibTrans" cxnId="{953A0784-C478-49B4-900E-AF61B3033A8D}">
      <dgm:prSet/>
      <dgm:spPr/>
      <dgm:t>
        <a:bodyPr/>
        <a:lstStyle/>
        <a:p>
          <a:endParaRPr lang="en-US"/>
        </a:p>
      </dgm:t>
    </dgm:pt>
    <dgm:pt modelId="{0FE55051-CACF-49E2-927C-288819115108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শিরশ্ছেদ</a:t>
          </a:r>
          <a:endParaRPr lang="en-US" b="1" dirty="0">
            <a:solidFill>
              <a:srgbClr val="6600CC"/>
            </a:solidFill>
          </a:endParaRPr>
        </a:p>
      </dgm:t>
    </dgm:pt>
    <dgm:pt modelId="{C286F887-28B9-46BE-80D8-4563DC4C7DE5}" type="parTrans" cxnId="{A278385A-6580-4DC7-8501-DD99722871F3}">
      <dgm:prSet/>
      <dgm:spPr/>
      <dgm:t>
        <a:bodyPr/>
        <a:lstStyle/>
        <a:p>
          <a:endParaRPr lang="en-US"/>
        </a:p>
      </dgm:t>
    </dgm:pt>
    <dgm:pt modelId="{2D0C6D4F-30B8-4017-9C21-764AC07BD6CC}" type="sibTrans" cxnId="{A278385A-6580-4DC7-8501-DD99722871F3}">
      <dgm:prSet/>
      <dgm:spPr/>
      <dgm:t>
        <a:bodyPr/>
        <a:lstStyle/>
        <a:p>
          <a:endParaRPr lang="en-US"/>
        </a:p>
      </dgm:t>
    </dgm:pt>
    <dgm:pt modelId="{DC9DA9A3-EB6E-4D9C-B4A0-49C487376229}" type="pres">
      <dgm:prSet presAssocID="{2555C81C-86DF-4763-9DCB-A3B60394E6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F50CF4-5A4F-4329-B010-D2003A5EB16D}" type="pres">
      <dgm:prSet presAssocID="{CA59221A-B7C4-4517-9B93-66D7DCAA736C}" presName="root" presStyleCnt="0"/>
      <dgm:spPr/>
    </dgm:pt>
    <dgm:pt modelId="{D320FF87-9094-41CA-8966-2056CCD055AC}" type="pres">
      <dgm:prSet presAssocID="{CA59221A-B7C4-4517-9B93-66D7DCAA736C}" presName="rootComposite" presStyleCnt="0"/>
      <dgm:spPr/>
    </dgm:pt>
    <dgm:pt modelId="{C2112085-6A41-4F73-9356-F2B69941A728}" type="pres">
      <dgm:prSet presAssocID="{CA59221A-B7C4-4517-9B93-66D7DCAA736C}" presName="rootText" presStyleLbl="node1" presStyleIdx="0" presStyleCnt="2" custLinFactNeighborY="-3"/>
      <dgm:spPr/>
      <dgm:t>
        <a:bodyPr/>
        <a:lstStyle/>
        <a:p>
          <a:endParaRPr lang="en-US"/>
        </a:p>
      </dgm:t>
    </dgm:pt>
    <dgm:pt modelId="{CAF43921-7459-4956-B203-B5818DD1C71F}" type="pres">
      <dgm:prSet presAssocID="{CA59221A-B7C4-4517-9B93-66D7DCAA736C}" presName="rootConnector" presStyleLbl="node1" presStyleIdx="0" presStyleCnt="2"/>
      <dgm:spPr/>
      <dgm:t>
        <a:bodyPr/>
        <a:lstStyle/>
        <a:p>
          <a:endParaRPr lang="en-US"/>
        </a:p>
      </dgm:t>
    </dgm:pt>
    <dgm:pt modelId="{7CFBE73D-7DFC-4095-8937-5C096D65BD82}" type="pres">
      <dgm:prSet presAssocID="{CA59221A-B7C4-4517-9B93-66D7DCAA736C}" presName="childShape" presStyleCnt="0"/>
      <dgm:spPr/>
    </dgm:pt>
    <dgm:pt modelId="{82F67D86-16CF-487B-A226-8CE16E4C0C7D}" type="pres">
      <dgm:prSet presAssocID="{77E60240-265A-4EF5-934C-E15408F9F942}" presName="Name13" presStyleLbl="parChTrans1D2" presStyleIdx="0" presStyleCnt="2"/>
      <dgm:spPr/>
      <dgm:t>
        <a:bodyPr/>
        <a:lstStyle/>
        <a:p>
          <a:endParaRPr lang="en-US"/>
        </a:p>
      </dgm:t>
    </dgm:pt>
    <dgm:pt modelId="{D6B3246F-B9D3-46F9-AF58-DC5529AD1818}" type="pres">
      <dgm:prSet presAssocID="{A525A1CB-00DA-481A-AA30-E941CFAED77F}" presName="childText" presStyleLbl="bgAcc1" presStyleIdx="0" presStyleCnt="2" custScaleX="111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BA76A-5608-4B9E-8385-64089BD0854D}" type="pres">
      <dgm:prSet presAssocID="{B70160FD-7575-4CB6-92B7-929EDE137CE9}" presName="root" presStyleCnt="0"/>
      <dgm:spPr/>
    </dgm:pt>
    <dgm:pt modelId="{8C11473E-52FE-434D-B38E-1EB048A82383}" type="pres">
      <dgm:prSet presAssocID="{B70160FD-7575-4CB6-92B7-929EDE137CE9}" presName="rootComposite" presStyleCnt="0"/>
      <dgm:spPr/>
    </dgm:pt>
    <dgm:pt modelId="{C2002391-88E0-436B-ADBE-A02C864FFA25}" type="pres">
      <dgm:prSet presAssocID="{B70160FD-7575-4CB6-92B7-929EDE137CE9}" presName="rootText" presStyleLbl="node1" presStyleIdx="1" presStyleCnt="2"/>
      <dgm:spPr/>
      <dgm:t>
        <a:bodyPr/>
        <a:lstStyle/>
        <a:p>
          <a:endParaRPr lang="en-US"/>
        </a:p>
      </dgm:t>
    </dgm:pt>
    <dgm:pt modelId="{337C3837-5BD3-4D50-98E6-7EFB1876FE91}" type="pres">
      <dgm:prSet presAssocID="{B70160FD-7575-4CB6-92B7-929EDE137CE9}" presName="rootConnector" presStyleLbl="node1" presStyleIdx="1" presStyleCnt="2"/>
      <dgm:spPr/>
      <dgm:t>
        <a:bodyPr/>
        <a:lstStyle/>
        <a:p>
          <a:endParaRPr lang="en-US"/>
        </a:p>
      </dgm:t>
    </dgm:pt>
    <dgm:pt modelId="{0A4EB654-E5D4-4AEF-8824-8EAED8FC6784}" type="pres">
      <dgm:prSet presAssocID="{B70160FD-7575-4CB6-92B7-929EDE137CE9}" presName="childShape" presStyleCnt="0"/>
      <dgm:spPr/>
    </dgm:pt>
    <dgm:pt modelId="{4ACCE766-EFC6-4819-B9D9-9025656443EE}" type="pres">
      <dgm:prSet presAssocID="{C286F887-28B9-46BE-80D8-4563DC4C7DE5}" presName="Name13" presStyleLbl="parChTrans1D2" presStyleIdx="1" presStyleCnt="2"/>
      <dgm:spPr/>
      <dgm:t>
        <a:bodyPr/>
        <a:lstStyle/>
        <a:p>
          <a:endParaRPr lang="en-US"/>
        </a:p>
      </dgm:t>
    </dgm:pt>
    <dgm:pt modelId="{0D84B133-65F5-41E1-8FEA-825D4A7AD2E4}" type="pres">
      <dgm:prSet presAssocID="{0FE55051-CACF-49E2-927C-288819115108}" presName="childText" presStyleLbl="bgAcc1" presStyleIdx="1" presStyleCnt="2" custScaleX="115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45BDDF-FFB4-4344-AF8F-F9C76CBC7E00}" type="presOf" srcId="{CA59221A-B7C4-4517-9B93-66D7DCAA736C}" destId="{C2112085-6A41-4F73-9356-F2B69941A728}" srcOrd="0" destOrd="0" presId="urn:microsoft.com/office/officeart/2005/8/layout/hierarchy3"/>
    <dgm:cxn modelId="{6ED18298-3D69-4EA3-AE6B-89D776A3ECB5}" type="presOf" srcId="{2555C81C-86DF-4763-9DCB-A3B60394E65F}" destId="{DC9DA9A3-EB6E-4D9C-B4A0-49C487376229}" srcOrd="0" destOrd="0" presId="urn:microsoft.com/office/officeart/2005/8/layout/hierarchy3"/>
    <dgm:cxn modelId="{4B2EAFF5-4F64-4961-9672-172FDE694F3A}" srcId="{CA59221A-B7C4-4517-9B93-66D7DCAA736C}" destId="{A525A1CB-00DA-481A-AA30-E941CFAED77F}" srcOrd="0" destOrd="0" parTransId="{77E60240-265A-4EF5-934C-E15408F9F942}" sibTransId="{D0BAA429-BFAF-40C0-AEAA-8040382013DB}"/>
    <dgm:cxn modelId="{D4872B4B-61BB-4681-B969-18DDA2DCAFC9}" type="presOf" srcId="{B70160FD-7575-4CB6-92B7-929EDE137CE9}" destId="{337C3837-5BD3-4D50-98E6-7EFB1876FE91}" srcOrd="1" destOrd="0" presId="urn:microsoft.com/office/officeart/2005/8/layout/hierarchy3"/>
    <dgm:cxn modelId="{AC4A9606-9E99-4C3C-B234-7E464BBA6B92}" type="presOf" srcId="{A525A1CB-00DA-481A-AA30-E941CFAED77F}" destId="{D6B3246F-B9D3-46F9-AF58-DC5529AD1818}" srcOrd="0" destOrd="0" presId="urn:microsoft.com/office/officeart/2005/8/layout/hierarchy3"/>
    <dgm:cxn modelId="{5F021ACF-064F-4377-A7F5-CDF4C0CE751A}" type="presOf" srcId="{0FE55051-CACF-49E2-927C-288819115108}" destId="{0D84B133-65F5-41E1-8FEA-825D4A7AD2E4}" srcOrd="0" destOrd="0" presId="urn:microsoft.com/office/officeart/2005/8/layout/hierarchy3"/>
    <dgm:cxn modelId="{953A0784-C478-49B4-900E-AF61B3033A8D}" srcId="{2555C81C-86DF-4763-9DCB-A3B60394E65F}" destId="{B70160FD-7575-4CB6-92B7-929EDE137CE9}" srcOrd="1" destOrd="0" parTransId="{EAD44F25-90DF-434A-89F2-A4112CB558F9}" sibTransId="{959C8F44-0AA9-4583-A0E2-9A4092ABA11D}"/>
    <dgm:cxn modelId="{432469F7-6464-4220-9297-425D8049956B}" srcId="{2555C81C-86DF-4763-9DCB-A3B60394E65F}" destId="{CA59221A-B7C4-4517-9B93-66D7DCAA736C}" srcOrd="0" destOrd="0" parTransId="{C3CBA961-4D9D-4C91-8630-A08C9384949F}" sibTransId="{F7E70D24-7470-4564-B87B-6E2591B0819A}"/>
    <dgm:cxn modelId="{A7BF5403-B98A-4677-AB92-664B34937659}" type="presOf" srcId="{CA59221A-B7C4-4517-9B93-66D7DCAA736C}" destId="{CAF43921-7459-4956-B203-B5818DD1C71F}" srcOrd="1" destOrd="0" presId="urn:microsoft.com/office/officeart/2005/8/layout/hierarchy3"/>
    <dgm:cxn modelId="{BAFE5FB5-A743-43C8-9648-224D4F77C249}" type="presOf" srcId="{77E60240-265A-4EF5-934C-E15408F9F942}" destId="{82F67D86-16CF-487B-A226-8CE16E4C0C7D}" srcOrd="0" destOrd="0" presId="urn:microsoft.com/office/officeart/2005/8/layout/hierarchy3"/>
    <dgm:cxn modelId="{2AD4C062-870A-43EF-B6E5-212765E4DC40}" type="presOf" srcId="{C286F887-28B9-46BE-80D8-4563DC4C7DE5}" destId="{4ACCE766-EFC6-4819-B9D9-9025656443EE}" srcOrd="0" destOrd="0" presId="urn:microsoft.com/office/officeart/2005/8/layout/hierarchy3"/>
    <dgm:cxn modelId="{A278385A-6580-4DC7-8501-DD99722871F3}" srcId="{B70160FD-7575-4CB6-92B7-929EDE137CE9}" destId="{0FE55051-CACF-49E2-927C-288819115108}" srcOrd="0" destOrd="0" parTransId="{C286F887-28B9-46BE-80D8-4563DC4C7DE5}" sibTransId="{2D0C6D4F-30B8-4017-9C21-764AC07BD6CC}"/>
    <dgm:cxn modelId="{2C7AB21A-C323-450A-8E96-FC1CF2855D8F}" type="presOf" srcId="{B70160FD-7575-4CB6-92B7-929EDE137CE9}" destId="{C2002391-88E0-436B-ADBE-A02C864FFA25}" srcOrd="0" destOrd="0" presId="urn:microsoft.com/office/officeart/2005/8/layout/hierarchy3"/>
    <dgm:cxn modelId="{87D205C9-5BEE-46CB-9B7C-3ED617DCDA46}" type="presParOf" srcId="{DC9DA9A3-EB6E-4D9C-B4A0-49C487376229}" destId="{21F50CF4-5A4F-4329-B010-D2003A5EB16D}" srcOrd="0" destOrd="0" presId="urn:microsoft.com/office/officeart/2005/8/layout/hierarchy3"/>
    <dgm:cxn modelId="{C89FC3AE-3E36-418E-85DC-FCF9C6A42266}" type="presParOf" srcId="{21F50CF4-5A4F-4329-B010-D2003A5EB16D}" destId="{D320FF87-9094-41CA-8966-2056CCD055AC}" srcOrd="0" destOrd="0" presId="urn:microsoft.com/office/officeart/2005/8/layout/hierarchy3"/>
    <dgm:cxn modelId="{3C53EF05-1CF0-46AB-AD04-4CB628606B4C}" type="presParOf" srcId="{D320FF87-9094-41CA-8966-2056CCD055AC}" destId="{C2112085-6A41-4F73-9356-F2B69941A728}" srcOrd="0" destOrd="0" presId="urn:microsoft.com/office/officeart/2005/8/layout/hierarchy3"/>
    <dgm:cxn modelId="{2E9B5CC0-3D41-4054-9FAC-C03B9C6E8D31}" type="presParOf" srcId="{D320FF87-9094-41CA-8966-2056CCD055AC}" destId="{CAF43921-7459-4956-B203-B5818DD1C71F}" srcOrd="1" destOrd="0" presId="urn:microsoft.com/office/officeart/2005/8/layout/hierarchy3"/>
    <dgm:cxn modelId="{0F6634C1-55BE-439B-9A58-6AD84D0C10D9}" type="presParOf" srcId="{21F50CF4-5A4F-4329-B010-D2003A5EB16D}" destId="{7CFBE73D-7DFC-4095-8937-5C096D65BD82}" srcOrd="1" destOrd="0" presId="urn:microsoft.com/office/officeart/2005/8/layout/hierarchy3"/>
    <dgm:cxn modelId="{BBE5665D-CD98-42CD-84CA-323BB792C0BA}" type="presParOf" srcId="{7CFBE73D-7DFC-4095-8937-5C096D65BD82}" destId="{82F67D86-16CF-487B-A226-8CE16E4C0C7D}" srcOrd="0" destOrd="0" presId="urn:microsoft.com/office/officeart/2005/8/layout/hierarchy3"/>
    <dgm:cxn modelId="{2486D4A4-DEC1-4071-89DF-690148DFE460}" type="presParOf" srcId="{7CFBE73D-7DFC-4095-8937-5C096D65BD82}" destId="{D6B3246F-B9D3-46F9-AF58-DC5529AD1818}" srcOrd="1" destOrd="0" presId="urn:microsoft.com/office/officeart/2005/8/layout/hierarchy3"/>
    <dgm:cxn modelId="{38B69A0F-672F-49DC-A225-4C220CB090FE}" type="presParOf" srcId="{DC9DA9A3-EB6E-4D9C-B4A0-49C487376229}" destId="{0BEBA76A-5608-4B9E-8385-64089BD0854D}" srcOrd="1" destOrd="0" presId="urn:microsoft.com/office/officeart/2005/8/layout/hierarchy3"/>
    <dgm:cxn modelId="{D4CBAD87-1CAF-44BD-AAFF-C06E01339B07}" type="presParOf" srcId="{0BEBA76A-5608-4B9E-8385-64089BD0854D}" destId="{8C11473E-52FE-434D-B38E-1EB048A82383}" srcOrd="0" destOrd="0" presId="urn:microsoft.com/office/officeart/2005/8/layout/hierarchy3"/>
    <dgm:cxn modelId="{8615E60D-FCF0-43B9-82BF-1D5391F82F1C}" type="presParOf" srcId="{8C11473E-52FE-434D-B38E-1EB048A82383}" destId="{C2002391-88E0-436B-ADBE-A02C864FFA25}" srcOrd="0" destOrd="0" presId="urn:microsoft.com/office/officeart/2005/8/layout/hierarchy3"/>
    <dgm:cxn modelId="{F3BE3C75-901F-4411-87B3-B55E9969B703}" type="presParOf" srcId="{8C11473E-52FE-434D-B38E-1EB048A82383}" destId="{337C3837-5BD3-4D50-98E6-7EFB1876FE91}" srcOrd="1" destOrd="0" presId="urn:microsoft.com/office/officeart/2005/8/layout/hierarchy3"/>
    <dgm:cxn modelId="{270B1A91-9721-4A77-BDA3-26C6ED98DCB9}" type="presParOf" srcId="{0BEBA76A-5608-4B9E-8385-64089BD0854D}" destId="{0A4EB654-E5D4-4AEF-8824-8EAED8FC6784}" srcOrd="1" destOrd="0" presId="urn:microsoft.com/office/officeart/2005/8/layout/hierarchy3"/>
    <dgm:cxn modelId="{FAE361F4-4309-4235-9280-1C9718CAFD4E}" type="presParOf" srcId="{0A4EB654-E5D4-4AEF-8824-8EAED8FC6784}" destId="{4ACCE766-EFC6-4819-B9D9-9025656443EE}" srcOrd="0" destOrd="0" presId="urn:microsoft.com/office/officeart/2005/8/layout/hierarchy3"/>
    <dgm:cxn modelId="{89240CAD-53A0-452A-B30D-A727635D6CB1}" type="presParOf" srcId="{0A4EB654-E5D4-4AEF-8824-8EAED8FC6784}" destId="{0D84B133-65F5-41E1-8FEA-825D4A7AD2E4}" srcOrd="1" destOrd="0" presId="urn:microsoft.com/office/officeart/2005/8/layout/hierarchy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55C81C-86DF-4763-9DCB-A3B60394E65F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59221A-B7C4-4517-9B93-66D7DCAA736C}">
      <dgm:prSet phldrT="[Text]"/>
      <dgm:sp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900000" scaled="0"/>
          <a:tileRect/>
        </a:gradFill>
      </dgm:spPr>
      <dgm:t>
        <a:bodyPr/>
        <a:lstStyle/>
        <a:p>
          <a:r>
            <a:rPr lang="en-US" b="1" dirty="0" err="1" smtClean="0">
              <a:solidFill>
                <a:schemeClr val="accent2"/>
              </a:solidFill>
            </a:rPr>
            <a:t>ভুল</a:t>
          </a:r>
          <a:endParaRPr lang="en-US" b="1" dirty="0">
            <a:solidFill>
              <a:schemeClr val="accent2"/>
            </a:solidFill>
          </a:endParaRPr>
        </a:p>
      </dgm:t>
    </dgm:pt>
    <dgm:pt modelId="{C3CBA961-4D9D-4C91-8630-A08C9384949F}" type="parTrans" cxnId="{432469F7-6464-4220-9297-425D8049956B}">
      <dgm:prSet/>
      <dgm:spPr/>
      <dgm:t>
        <a:bodyPr/>
        <a:lstStyle/>
        <a:p>
          <a:endParaRPr lang="en-US"/>
        </a:p>
      </dgm:t>
    </dgm:pt>
    <dgm:pt modelId="{F7E70D24-7470-4564-B87B-6E2591B0819A}" type="sibTrans" cxnId="{432469F7-6464-4220-9297-425D8049956B}">
      <dgm:prSet/>
      <dgm:spPr/>
      <dgm:t>
        <a:bodyPr/>
        <a:lstStyle/>
        <a:p>
          <a:endParaRPr lang="en-US"/>
        </a:p>
      </dgm:t>
    </dgm:pt>
    <dgm:pt modelId="{A525A1CB-00DA-481A-AA30-E941CFAED77F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ধরণ</a:t>
          </a:r>
          <a:endParaRPr lang="en-US" b="1" dirty="0">
            <a:solidFill>
              <a:srgbClr val="6600CC"/>
            </a:solidFill>
          </a:endParaRPr>
        </a:p>
      </dgm:t>
    </dgm:pt>
    <dgm:pt modelId="{77E60240-265A-4EF5-934C-E15408F9F942}" type="parTrans" cxnId="{4B2EAFF5-4F64-4961-9672-172FDE694F3A}">
      <dgm:prSet/>
      <dgm:spPr/>
      <dgm:t>
        <a:bodyPr/>
        <a:lstStyle/>
        <a:p>
          <a:endParaRPr lang="en-US"/>
        </a:p>
      </dgm:t>
    </dgm:pt>
    <dgm:pt modelId="{D0BAA429-BFAF-40C0-AEAA-8040382013DB}" type="sibTrans" cxnId="{4B2EAFF5-4F64-4961-9672-172FDE694F3A}">
      <dgm:prSet/>
      <dgm:spPr/>
      <dgm:t>
        <a:bodyPr/>
        <a:lstStyle/>
        <a:p>
          <a:endParaRPr lang="en-US"/>
        </a:p>
      </dgm:t>
    </dgm:pt>
    <dgm:pt modelId="{B70160FD-7575-4CB6-92B7-929EDE137CE9}">
      <dgm:prSet phldrT="[Text]"/>
      <dgm:sp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lang="en-US" b="1" dirty="0" err="1" smtClean="0">
              <a:solidFill>
                <a:srgbClr val="006600"/>
              </a:solidFill>
            </a:rPr>
            <a:t>সঠিক</a:t>
          </a:r>
          <a:endParaRPr lang="en-US" b="1" dirty="0">
            <a:solidFill>
              <a:srgbClr val="006600"/>
            </a:solidFill>
          </a:endParaRPr>
        </a:p>
      </dgm:t>
    </dgm:pt>
    <dgm:pt modelId="{EAD44F25-90DF-434A-89F2-A4112CB558F9}" type="parTrans" cxnId="{953A0784-C478-49B4-900E-AF61B3033A8D}">
      <dgm:prSet/>
      <dgm:spPr/>
      <dgm:t>
        <a:bodyPr/>
        <a:lstStyle/>
        <a:p>
          <a:endParaRPr lang="en-US"/>
        </a:p>
      </dgm:t>
    </dgm:pt>
    <dgm:pt modelId="{959C8F44-0AA9-4583-A0E2-9A4092ABA11D}" type="sibTrans" cxnId="{953A0784-C478-49B4-900E-AF61B3033A8D}">
      <dgm:prSet/>
      <dgm:spPr/>
      <dgm:t>
        <a:bodyPr/>
        <a:lstStyle/>
        <a:p>
          <a:endParaRPr lang="en-US"/>
        </a:p>
      </dgm:t>
    </dgm:pt>
    <dgm:pt modelId="{0FE55051-CACF-49E2-927C-288819115108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ধরন</a:t>
          </a:r>
          <a:endParaRPr lang="en-US" b="1" dirty="0">
            <a:solidFill>
              <a:srgbClr val="6600CC"/>
            </a:solidFill>
          </a:endParaRPr>
        </a:p>
      </dgm:t>
    </dgm:pt>
    <dgm:pt modelId="{C286F887-28B9-46BE-80D8-4563DC4C7DE5}" type="parTrans" cxnId="{A278385A-6580-4DC7-8501-DD99722871F3}">
      <dgm:prSet/>
      <dgm:spPr/>
      <dgm:t>
        <a:bodyPr/>
        <a:lstStyle/>
        <a:p>
          <a:endParaRPr lang="en-US"/>
        </a:p>
      </dgm:t>
    </dgm:pt>
    <dgm:pt modelId="{2D0C6D4F-30B8-4017-9C21-764AC07BD6CC}" type="sibTrans" cxnId="{A278385A-6580-4DC7-8501-DD99722871F3}">
      <dgm:prSet/>
      <dgm:spPr/>
      <dgm:t>
        <a:bodyPr/>
        <a:lstStyle/>
        <a:p>
          <a:endParaRPr lang="en-US"/>
        </a:p>
      </dgm:t>
    </dgm:pt>
    <dgm:pt modelId="{DC9DA9A3-EB6E-4D9C-B4A0-49C487376229}" type="pres">
      <dgm:prSet presAssocID="{2555C81C-86DF-4763-9DCB-A3B60394E6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F50CF4-5A4F-4329-B010-D2003A5EB16D}" type="pres">
      <dgm:prSet presAssocID="{CA59221A-B7C4-4517-9B93-66D7DCAA736C}" presName="root" presStyleCnt="0"/>
      <dgm:spPr/>
    </dgm:pt>
    <dgm:pt modelId="{D320FF87-9094-41CA-8966-2056CCD055AC}" type="pres">
      <dgm:prSet presAssocID="{CA59221A-B7C4-4517-9B93-66D7DCAA736C}" presName="rootComposite" presStyleCnt="0"/>
      <dgm:spPr/>
    </dgm:pt>
    <dgm:pt modelId="{C2112085-6A41-4F73-9356-F2B69941A728}" type="pres">
      <dgm:prSet presAssocID="{CA59221A-B7C4-4517-9B93-66D7DCAA736C}" presName="rootText" presStyleLbl="node1" presStyleIdx="0" presStyleCnt="2" custLinFactNeighborY="-3"/>
      <dgm:spPr/>
      <dgm:t>
        <a:bodyPr/>
        <a:lstStyle/>
        <a:p>
          <a:endParaRPr lang="en-US"/>
        </a:p>
      </dgm:t>
    </dgm:pt>
    <dgm:pt modelId="{CAF43921-7459-4956-B203-B5818DD1C71F}" type="pres">
      <dgm:prSet presAssocID="{CA59221A-B7C4-4517-9B93-66D7DCAA736C}" presName="rootConnector" presStyleLbl="node1" presStyleIdx="0" presStyleCnt="2"/>
      <dgm:spPr/>
      <dgm:t>
        <a:bodyPr/>
        <a:lstStyle/>
        <a:p>
          <a:endParaRPr lang="en-US"/>
        </a:p>
      </dgm:t>
    </dgm:pt>
    <dgm:pt modelId="{7CFBE73D-7DFC-4095-8937-5C096D65BD82}" type="pres">
      <dgm:prSet presAssocID="{CA59221A-B7C4-4517-9B93-66D7DCAA736C}" presName="childShape" presStyleCnt="0"/>
      <dgm:spPr/>
    </dgm:pt>
    <dgm:pt modelId="{82F67D86-16CF-487B-A226-8CE16E4C0C7D}" type="pres">
      <dgm:prSet presAssocID="{77E60240-265A-4EF5-934C-E15408F9F942}" presName="Name13" presStyleLbl="parChTrans1D2" presStyleIdx="0" presStyleCnt="2"/>
      <dgm:spPr/>
      <dgm:t>
        <a:bodyPr/>
        <a:lstStyle/>
        <a:p>
          <a:endParaRPr lang="en-US"/>
        </a:p>
      </dgm:t>
    </dgm:pt>
    <dgm:pt modelId="{D6B3246F-B9D3-46F9-AF58-DC5529AD1818}" type="pres">
      <dgm:prSet presAssocID="{A525A1CB-00DA-481A-AA30-E941CFAED77F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BA76A-5608-4B9E-8385-64089BD0854D}" type="pres">
      <dgm:prSet presAssocID="{B70160FD-7575-4CB6-92B7-929EDE137CE9}" presName="root" presStyleCnt="0"/>
      <dgm:spPr/>
    </dgm:pt>
    <dgm:pt modelId="{8C11473E-52FE-434D-B38E-1EB048A82383}" type="pres">
      <dgm:prSet presAssocID="{B70160FD-7575-4CB6-92B7-929EDE137CE9}" presName="rootComposite" presStyleCnt="0"/>
      <dgm:spPr/>
    </dgm:pt>
    <dgm:pt modelId="{C2002391-88E0-436B-ADBE-A02C864FFA25}" type="pres">
      <dgm:prSet presAssocID="{B70160FD-7575-4CB6-92B7-929EDE137CE9}" presName="rootText" presStyleLbl="node1" presStyleIdx="1" presStyleCnt="2"/>
      <dgm:spPr/>
      <dgm:t>
        <a:bodyPr/>
        <a:lstStyle/>
        <a:p>
          <a:endParaRPr lang="en-US"/>
        </a:p>
      </dgm:t>
    </dgm:pt>
    <dgm:pt modelId="{337C3837-5BD3-4D50-98E6-7EFB1876FE91}" type="pres">
      <dgm:prSet presAssocID="{B70160FD-7575-4CB6-92B7-929EDE137CE9}" presName="rootConnector" presStyleLbl="node1" presStyleIdx="1" presStyleCnt="2"/>
      <dgm:spPr/>
      <dgm:t>
        <a:bodyPr/>
        <a:lstStyle/>
        <a:p>
          <a:endParaRPr lang="en-US"/>
        </a:p>
      </dgm:t>
    </dgm:pt>
    <dgm:pt modelId="{0A4EB654-E5D4-4AEF-8824-8EAED8FC6784}" type="pres">
      <dgm:prSet presAssocID="{B70160FD-7575-4CB6-92B7-929EDE137CE9}" presName="childShape" presStyleCnt="0"/>
      <dgm:spPr/>
    </dgm:pt>
    <dgm:pt modelId="{4ACCE766-EFC6-4819-B9D9-9025656443EE}" type="pres">
      <dgm:prSet presAssocID="{C286F887-28B9-46BE-80D8-4563DC4C7DE5}" presName="Name13" presStyleLbl="parChTrans1D2" presStyleIdx="1" presStyleCnt="2"/>
      <dgm:spPr/>
      <dgm:t>
        <a:bodyPr/>
        <a:lstStyle/>
        <a:p>
          <a:endParaRPr lang="en-US"/>
        </a:p>
      </dgm:t>
    </dgm:pt>
    <dgm:pt modelId="{0D84B133-65F5-41E1-8FEA-825D4A7AD2E4}" type="pres">
      <dgm:prSet presAssocID="{0FE55051-CACF-49E2-927C-288819115108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2EAFF5-4F64-4961-9672-172FDE694F3A}" srcId="{CA59221A-B7C4-4517-9B93-66D7DCAA736C}" destId="{A525A1CB-00DA-481A-AA30-E941CFAED77F}" srcOrd="0" destOrd="0" parTransId="{77E60240-265A-4EF5-934C-E15408F9F942}" sibTransId="{D0BAA429-BFAF-40C0-AEAA-8040382013DB}"/>
    <dgm:cxn modelId="{AA7B242E-FC42-46D5-B35B-D930B37BF881}" type="presOf" srcId="{A525A1CB-00DA-481A-AA30-E941CFAED77F}" destId="{D6B3246F-B9D3-46F9-AF58-DC5529AD1818}" srcOrd="0" destOrd="0" presId="urn:microsoft.com/office/officeart/2005/8/layout/hierarchy3"/>
    <dgm:cxn modelId="{06D3F77D-A655-41A3-B8E9-7A7CC481F58E}" type="presOf" srcId="{B70160FD-7575-4CB6-92B7-929EDE137CE9}" destId="{337C3837-5BD3-4D50-98E6-7EFB1876FE91}" srcOrd="1" destOrd="0" presId="urn:microsoft.com/office/officeart/2005/8/layout/hierarchy3"/>
    <dgm:cxn modelId="{476F92FF-D1A0-4F3A-ADF2-40C23E198074}" type="presOf" srcId="{CA59221A-B7C4-4517-9B93-66D7DCAA736C}" destId="{CAF43921-7459-4956-B203-B5818DD1C71F}" srcOrd="1" destOrd="0" presId="urn:microsoft.com/office/officeart/2005/8/layout/hierarchy3"/>
    <dgm:cxn modelId="{0D856891-8E56-4B92-9EFD-2F9E5C7DBF04}" type="presOf" srcId="{CA59221A-B7C4-4517-9B93-66D7DCAA736C}" destId="{C2112085-6A41-4F73-9356-F2B69941A728}" srcOrd="0" destOrd="0" presId="urn:microsoft.com/office/officeart/2005/8/layout/hierarchy3"/>
    <dgm:cxn modelId="{8A98F69B-19DB-4A9D-BE04-51D73B010929}" type="presOf" srcId="{B70160FD-7575-4CB6-92B7-929EDE137CE9}" destId="{C2002391-88E0-436B-ADBE-A02C864FFA25}" srcOrd="0" destOrd="0" presId="urn:microsoft.com/office/officeart/2005/8/layout/hierarchy3"/>
    <dgm:cxn modelId="{C676D161-29B4-4B75-9E88-A93CE40271AA}" type="presOf" srcId="{0FE55051-CACF-49E2-927C-288819115108}" destId="{0D84B133-65F5-41E1-8FEA-825D4A7AD2E4}" srcOrd="0" destOrd="0" presId="urn:microsoft.com/office/officeart/2005/8/layout/hierarchy3"/>
    <dgm:cxn modelId="{953A0784-C478-49B4-900E-AF61B3033A8D}" srcId="{2555C81C-86DF-4763-9DCB-A3B60394E65F}" destId="{B70160FD-7575-4CB6-92B7-929EDE137CE9}" srcOrd="1" destOrd="0" parTransId="{EAD44F25-90DF-434A-89F2-A4112CB558F9}" sibTransId="{959C8F44-0AA9-4583-A0E2-9A4092ABA11D}"/>
    <dgm:cxn modelId="{4CA6B8AA-EF79-4008-9116-982B7E3F0D36}" type="presOf" srcId="{C286F887-28B9-46BE-80D8-4563DC4C7DE5}" destId="{4ACCE766-EFC6-4819-B9D9-9025656443EE}" srcOrd="0" destOrd="0" presId="urn:microsoft.com/office/officeart/2005/8/layout/hierarchy3"/>
    <dgm:cxn modelId="{432469F7-6464-4220-9297-425D8049956B}" srcId="{2555C81C-86DF-4763-9DCB-A3B60394E65F}" destId="{CA59221A-B7C4-4517-9B93-66D7DCAA736C}" srcOrd="0" destOrd="0" parTransId="{C3CBA961-4D9D-4C91-8630-A08C9384949F}" sibTransId="{F7E70D24-7470-4564-B87B-6E2591B0819A}"/>
    <dgm:cxn modelId="{F861AD82-5B56-45B4-91B3-F63E31C0262A}" type="presOf" srcId="{77E60240-265A-4EF5-934C-E15408F9F942}" destId="{82F67D86-16CF-487B-A226-8CE16E4C0C7D}" srcOrd="0" destOrd="0" presId="urn:microsoft.com/office/officeart/2005/8/layout/hierarchy3"/>
    <dgm:cxn modelId="{83353563-9651-49E7-8CEA-8A00B228355E}" type="presOf" srcId="{2555C81C-86DF-4763-9DCB-A3B60394E65F}" destId="{DC9DA9A3-EB6E-4D9C-B4A0-49C487376229}" srcOrd="0" destOrd="0" presId="urn:microsoft.com/office/officeart/2005/8/layout/hierarchy3"/>
    <dgm:cxn modelId="{A278385A-6580-4DC7-8501-DD99722871F3}" srcId="{B70160FD-7575-4CB6-92B7-929EDE137CE9}" destId="{0FE55051-CACF-49E2-927C-288819115108}" srcOrd="0" destOrd="0" parTransId="{C286F887-28B9-46BE-80D8-4563DC4C7DE5}" sibTransId="{2D0C6D4F-30B8-4017-9C21-764AC07BD6CC}"/>
    <dgm:cxn modelId="{3B5CF5F5-9875-47E9-BC2E-70E12EC2744F}" type="presParOf" srcId="{DC9DA9A3-EB6E-4D9C-B4A0-49C487376229}" destId="{21F50CF4-5A4F-4329-B010-D2003A5EB16D}" srcOrd="0" destOrd="0" presId="urn:microsoft.com/office/officeart/2005/8/layout/hierarchy3"/>
    <dgm:cxn modelId="{8DBAB204-A69E-4B5F-914E-6075DBDA8D33}" type="presParOf" srcId="{21F50CF4-5A4F-4329-B010-D2003A5EB16D}" destId="{D320FF87-9094-41CA-8966-2056CCD055AC}" srcOrd="0" destOrd="0" presId="urn:microsoft.com/office/officeart/2005/8/layout/hierarchy3"/>
    <dgm:cxn modelId="{6EF15935-BD63-4FD6-B58C-02E46FE50F88}" type="presParOf" srcId="{D320FF87-9094-41CA-8966-2056CCD055AC}" destId="{C2112085-6A41-4F73-9356-F2B69941A728}" srcOrd="0" destOrd="0" presId="urn:microsoft.com/office/officeart/2005/8/layout/hierarchy3"/>
    <dgm:cxn modelId="{D9511D6A-A4E3-420D-811F-2AEC1F39AECA}" type="presParOf" srcId="{D320FF87-9094-41CA-8966-2056CCD055AC}" destId="{CAF43921-7459-4956-B203-B5818DD1C71F}" srcOrd="1" destOrd="0" presId="urn:microsoft.com/office/officeart/2005/8/layout/hierarchy3"/>
    <dgm:cxn modelId="{855E3EAB-CAB9-4CE0-A2E2-0236E31AC656}" type="presParOf" srcId="{21F50CF4-5A4F-4329-B010-D2003A5EB16D}" destId="{7CFBE73D-7DFC-4095-8937-5C096D65BD82}" srcOrd="1" destOrd="0" presId="urn:microsoft.com/office/officeart/2005/8/layout/hierarchy3"/>
    <dgm:cxn modelId="{ADCB4C0C-5ABE-4FE5-ADDB-95E60155D85C}" type="presParOf" srcId="{7CFBE73D-7DFC-4095-8937-5C096D65BD82}" destId="{82F67D86-16CF-487B-A226-8CE16E4C0C7D}" srcOrd="0" destOrd="0" presId="urn:microsoft.com/office/officeart/2005/8/layout/hierarchy3"/>
    <dgm:cxn modelId="{01B6D5F6-4CCE-476C-B606-A9F50B2C1A64}" type="presParOf" srcId="{7CFBE73D-7DFC-4095-8937-5C096D65BD82}" destId="{D6B3246F-B9D3-46F9-AF58-DC5529AD1818}" srcOrd="1" destOrd="0" presId="urn:microsoft.com/office/officeart/2005/8/layout/hierarchy3"/>
    <dgm:cxn modelId="{30820467-4F39-4F7E-A58D-C7B625695842}" type="presParOf" srcId="{DC9DA9A3-EB6E-4D9C-B4A0-49C487376229}" destId="{0BEBA76A-5608-4B9E-8385-64089BD0854D}" srcOrd="1" destOrd="0" presId="urn:microsoft.com/office/officeart/2005/8/layout/hierarchy3"/>
    <dgm:cxn modelId="{A9458220-BAD9-4522-9105-AA4282EB3271}" type="presParOf" srcId="{0BEBA76A-5608-4B9E-8385-64089BD0854D}" destId="{8C11473E-52FE-434D-B38E-1EB048A82383}" srcOrd="0" destOrd="0" presId="urn:microsoft.com/office/officeart/2005/8/layout/hierarchy3"/>
    <dgm:cxn modelId="{62BDA968-0CA7-44F2-9F03-5CD860BA4FFB}" type="presParOf" srcId="{8C11473E-52FE-434D-B38E-1EB048A82383}" destId="{C2002391-88E0-436B-ADBE-A02C864FFA25}" srcOrd="0" destOrd="0" presId="urn:microsoft.com/office/officeart/2005/8/layout/hierarchy3"/>
    <dgm:cxn modelId="{70286A65-AB86-4D2E-9F08-36D3A104B99D}" type="presParOf" srcId="{8C11473E-52FE-434D-B38E-1EB048A82383}" destId="{337C3837-5BD3-4D50-98E6-7EFB1876FE91}" srcOrd="1" destOrd="0" presId="urn:microsoft.com/office/officeart/2005/8/layout/hierarchy3"/>
    <dgm:cxn modelId="{C6FD6B1A-E7CD-4AF0-B9A4-DC7A5CD34E02}" type="presParOf" srcId="{0BEBA76A-5608-4B9E-8385-64089BD0854D}" destId="{0A4EB654-E5D4-4AEF-8824-8EAED8FC6784}" srcOrd="1" destOrd="0" presId="urn:microsoft.com/office/officeart/2005/8/layout/hierarchy3"/>
    <dgm:cxn modelId="{C1C23FDE-7EFF-47B2-901B-C395B1C29982}" type="presParOf" srcId="{0A4EB654-E5D4-4AEF-8824-8EAED8FC6784}" destId="{4ACCE766-EFC6-4819-B9D9-9025656443EE}" srcOrd="0" destOrd="0" presId="urn:microsoft.com/office/officeart/2005/8/layout/hierarchy3"/>
    <dgm:cxn modelId="{A013E89F-78FB-4F8F-869B-183FD891FB09}" type="presParOf" srcId="{0A4EB654-E5D4-4AEF-8824-8EAED8FC6784}" destId="{0D84B133-65F5-41E1-8FEA-825D4A7AD2E4}" srcOrd="1" destOrd="0" presId="urn:microsoft.com/office/officeart/2005/8/layout/hierarchy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55C81C-86DF-4763-9DCB-A3B60394E65F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59221A-B7C4-4517-9B93-66D7DCAA736C}">
      <dgm:prSet phldrT="[Text]"/>
      <dgm:sp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900000" scaled="0"/>
          <a:tileRect/>
        </a:gradFill>
      </dgm:spPr>
      <dgm:t>
        <a:bodyPr/>
        <a:lstStyle/>
        <a:p>
          <a:r>
            <a:rPr lang="en-US" b="1" dirty="0" err="1" smtClean="0">
              <a:solidFill>
                <a:schemeClr val="accent2"/>
              </a:solidFill>
            </a:rPr>
            <a:t>ভুল</a:t>
          </a:r>
          <a:endParaRPr lang="en-US" b="1" dirty="0">
            <a:solidFill>
              <a:schemeClr val="accent2"/>
            </a:solidFill>
          </a:endParaRPr>
        </a:p>
      </dgm:t>
    </dgm:pt>
    <dgm:pt modelId="{C3CBA961-4D9D-4C91-8630-A08C9384949F}" type="parTrans" cxnId="{432469F7-6464-4220-9297-425D8049956B}">
      <dgm:prSet/>
      <dgm:spPr/>
      <dgm:t>
        <a:bodyPr/>
        <a:lstStyle/>
        <a:p>
          <a:endParaRPr lang="en-US"/>
        </a:p>
      </dgm:t>
    </dgm:pt>
    <dgm:pt modelId="{F7E70D24-7470-4564-B87B-6E2591B0819A}" type="sibTrans" cxnId="{432469F7-6464-4220-9297-425D8049956B}">
      <dgm:prSet/>
      <dgm:spPr/>
      <dgm:t>
        <a:bodyPr/>
        <a:lstStyle/>
        <a:p>
          <a:endParaRPr lang="en-US"/>
        </a:p>
      </dgm:t>
    </dgm:pt>
    <dgm:pt modelId="{A525A1CB-00DA-481A-AA30-E941CFAED77F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বাড়ি</a:t>
          </a:r>
          <a:r>
            <a:rPr lang="en-US" b="1" dirty="0" smtClean="0">
              <a:solidFill>
                <a:srgbClr val="6600CC"/>
              </a:solidFill>
            </a:rPr>
            <a:t> </a:t>
          </a:r>
          <a:r>
            <a:rPr lang="en-US" b="1" dirty="0" err="1" smtClean="0">
              <a:solidFill>
                <a:srgbClr val="6600CC"/>
              </a:solidFill>
            </a:rPr>
            <a:t>এর</a:t>
          </a:r>
          <a:endParaRPr lang="en-US" b="1" dirty="0">
            <a:solidFill>
              <a:srgbClr val="6600CC"/>
            </a:solidFill>
          </a:endParaRPr>
        </a:p>
      </dgm:t>
    </dgm:pt>
    <dgm:pt modelId="{77E60240-265A-4EF5-934C-E15408F9F942}" type="parTrans" cxnId="{4B2EAFF5-4F64-4961-9672-172FDE694F3A}">
      <dgm:prSet/>
      <dgm:spPr/>
      <dgm:t>
        <a:bodyPr/>
        <a:lstStyle/>
        <a:p>
          <a:endParaRPr lang="en-US"/>
        </a:p>
      </dgm:t>
    </dgm:pt>
    <dgm:pt modelId="{D0BAA429-BFAF-40C0-AEAA-8040382013DB}" type="sibTrans" cxnId="{4B2EAFF5-4F64-4961-9672-172FDE694F3A}">
      <dgm:prSet/>
      <dgm:spPr/>
      <dgm:t>
        <a:bodyPr/>
        <a:lstStyle/>
        <a:p>
          <a:endParaRPr lang="en-US"/>
        </a:p>
      </dgm:t>
    </dgm:pt>
    <dgm:pt modelId="{B70160FD-7575-4CB6-92B7-929EDE137CE9}">
      <dgm:prSet phldrT="[Text]"/>
      <dgm:sp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lang="en-US" b="1" dirty="0" err="1" smtClean="0">
              <a:solidFill>
                <a:srgbClr val="006600"/>
              </a:solidFill>
            </a:rPr>
            <a:t>সঠিক</a:t>
          </a:r>
          <a:endParaRPr lang="en-US" b="1" dirty="0">
            <a:solidFill>
              <a:srgbClr val="006600"/>
            </a:solidFill>
          </a:endParaRPr>
        </a:p>
      </dgm:t>
    </dgm:pt>
    <dgm:pt modelId="{EAD44F25-90DF-434A-89F2-A4112CB558F9}" type="parTrans" cxnId="{953A0784-C478-49B4-900E-AF61B3033A8D}">
      <dgm:prSet/>
      <dgm:spPr/>
      <dgm:t>
        <a:bodyPr/>
        <a:lstStyle/>
        <a:p>
          <a:endParaRPr lang="en-US"/>
        </a:p>
      </dgm:t>
    </dgm:pt>
    <dgm:pt modelId="{959C8F44-0AA9-4583-A0E2-9A4092ABA11D}" type="sibTrans" cxnId="{953A0784-C478-49B4-900E-AF61B3033A8D}">
      <dgm:prSet/>
      <dgm:spPr/>
      <dgm:t>
        <a:bodyPr/>
        <a:lstStyle/>
        <a:p>
          <a:endParaRPr lang="en-US"/>
        </a:p>
      </dgm:t>
    </dgm:pt>
    <dgm:pt modelId="{0FE55051-CACF-49E2-927C-288819115108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বাড়ির</a:t>
          </a:r>
          <a:endParaRPr lang="en-US" b="1" dirty="0">
            <a:solidFill>
              <a:srgbClr val="6600CC"/>
            </a:solidFill>
          </a:endParaRPr>
        </a:p>
      </dgm:t>
    </dgm:pt>
    <dgm:pt modelId="{C286F887-28B9-46BE-80D8-4563DC4C7DE5}" type="parTrans" cxnId="{A278385A-6580-4DC7-8501-DD99722871F3}">
      <dgm:prSet/>
      <dgm:spPr/>
      <dgm:t>
        <a:bodyPr/>
        <a:lstStyle/>
        <a:p>
          <a:endParaRPr lang="en-US"/>
        </a:p>
      </dgm:t>
    </dgm:pt>
    <dgm:pt modelId="{2D0C6D4F-30B8-4017-9C21-764AC07BD6CC}" type="sibTrans" cxnId="{A278385A-6580-4DC7-8501-DD99722871F3}">
      <dgm:prSet/>
      <dgm:spPr/>
      <dgm:t>
        <a:bodyPr/>
        <a:lstStyle/>
        <a:p>
          <a:endParaRPr lang="en-US"/>
        </a:p>
      </dgm:t>
    </dgm:pt>
    <dgm:pt modelId="{DC9DA9A3-EB6E-4D9C-B4A0-49C487376229}" type="pres">
      <dgm:prSet presAssocID="{2555C81C-86DF-4763-9DCB-A3B60394E6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F50CF4-5A4F-4329-B010-D2003A5EB16D}" type="pres">
      <dgm:prSet presAssocID="{CA59221A-B7C4-4517-9B93-66D7DCAA736C}" presName="root" presStyleCnt="0"/>
      <dgm:spPr/>
    </dgm:pt>
    <dgm:pt modelId="{D320FF87-9094-41CA-8966-2056CCD055AC}" type="pres">
      <dgm:prSet presAssocID="{CA59221A-B7C4-4517-9B93-66D7DCAA736C}" presName="rootComposite" presStyleCnt="0"/>
      <dgm:spPr/>
    </dgm:pt>
    <dgm:pt modelId="{C2112085-6A41-4F73-9356-F2B69941A728}" type="pres">
      <dgm:prSet presAssocID="{CA59221A-B7C4-4517-9B93-66D7DCAA736C}" presName="rootText" presStyleLbl="node1" presStyleIdx="0" presStyleCnt="2" custLinFactNeighborY="-3"/>
      <dgm:spPr/>
      <dgm:t>
        <a:bodyPr/>
        <a:lstStyle/>
        <a:p>
          <a:endParaRPr lang="en-US"/>
        </a:p>
      </dgm:t>
    </dgm:pt>
    <dgm:pt modelId="{CAF43921-7459-4956-B203-B5818DD1C71F}" type="pres">
      <dgm:prSet presAssocID="{CA59221A-B7C4-4517-9B93-66D7DCAA736C}" presName="rootConnector" presStyleLbl="node1" presStyleIdx="0" presStyleCnt="2"/>
      <dgm:spPr/>
      <dgm:t>
        <a:bodyPr/>
        <a:lstStyle/>
        <a:p>
          <a:endParaRPr lang="en-US"/>
        </a:p>
      </dgm:t>
    </dgm:pt>
    <dgm:pt modelId="{7CFBE73D-7DFC-4095-8937-5C096D65BD82}" type="pres">
      <dgm:prSet presAssocID="{CA59221A-B7C4-4517-9B93-66D7DCAA736C}" presName="childShape" presStyleCnt="0"/>
      <dgm:spPr/>
    </dgm:pt>
    <dgm:pt modelId="{82F67D86-16CF-487B-A226-8CE16E4C0C7D}" type="pres">
      <dgm:prSet presAssocID="{77E60240-265A-4EF5-934C-E15408F9F942}" presName="Name13" presStyleLbl="parChTrans1D2" presStyleIdx="0" presStyleCnt="2"/>
      <dgm:spPr/>
      <dgm:t>
        <a:bodyPr/>
        <a:lstStyle/>
        <a:p>
          <a:endParaRPr lang="en-US"/>
        </a:p>
      </dgm:t>
    </dgm:pt>
    <dgm:pt modelId="{D6B3246F-B9D3-46F9-AF58-DC5529AD1818}" type="pres">
      <dgm:prSet presAssocID="{A525A1CB-00DA-481A-AA30-E941CFAED77F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BA76A-5608-4B9E-8385-64089BD0854D}" type="pres">
      <dgm:prSet presAssocID="{B70160FD-7575-4CB6-92B7-929EDE137CE9}" presName="root" presStyleCnt="0"/>
      <dgm:spPr/>
    </dgm:pt>
    <dgm:pt modelId="{8C11473E-52FE-434D-B38E-1EB048A82383}" type="pres">
      <dgm:prSet presAssocID="{B70160FD-7575-4CB6-92B7-929EDE137CE9}" presName="rootComposite" presStyleCnt="0"/>
      <dgm:spPr/>
    </dgm:pt>
    <dgm:pt modelId="{C2002391-88E0-436B-ADBE-A02C864FFA25}" type="pres">
      <dgm:prSet presAssocID="{B70160FD-7575-4CB6-92B7-929EDE137CE9}" presName="rootText" presStyleLbl="node1" presStyleIdx="1" presStyleCnt="2"/>
      <dgm:spPr/>
      <dgm:t>
        <a:bodyPr/>
        <a:lstStyle/>
        <a:p>
          <a:endParaRPr lang="en-US"/>
        </a:p>
      </dgm:t>
    </dgm:pt>
    <dgm:pt modelId="{337C3837-5BD3-4D50-98E6-7EFB1876FE91}" type="pres">
      <dgm:prSet presAssocID="{B70160FD-7575-4CB6-92B7-929EDE137CE9}" presName="rootConnector" presStyleLbl="node1" presStyleIdx="1" presStyleCnt="2"/>
      <dgm:spPr/>
      <dgm:t>
        <a:bodyPr/>
        <a:lstStyle/>
        <a:p>
          <a:endParaRPr lang="en-US"/>
        </a:p>
      </dgm:t>
    </dgm:pt>
    <dgm:pt modelId="{0A4EB654-E5D4-4AEF-8824-8EAED8FC6784}" type="pres">
      <dgm:prSet presAssocID="{B70160FD-7575-4CB6-92B7-929EDE137CE9}" presName="childShape" presStyleCnt="0"/>
      <dgm:spPr/>
    </dgm:pt>
    <dgm:pt modelId="{4ACCE766-EFC6-4819-B9D9-9025656443EE}" type="pres">
      <dgm:prSet presAssocID="{C286F887-28B9-46BE-80D8-4563DC4C7DE5}" presName="Name13" presStyleLbl="parChTrans1D2" presStyleIdx="1" presStyleCnt="2"/>
      <dgm:spPr/>
      <dgm:t>
        <a:bodyPr/>
        <a:lstStyle/>
        <a:p>
          <a:endParaRPr lang="en-US"/>
        </a:p>
      </dgm:t>
    </dgm:pt>
    <dgm:pt modelId="{0D84B133-65F5-41E1-8FEA-825D4A7AD2E4}" type="pres">
      <dgm:prSet presAssocID="{0FE55051-CACF-49E2-927C-288819115108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2EAFF5-4F64-4961-9672-172FDE694F3A}" srcId="{CA59221A-B7C4-4517-9B93-66D7DCAA736C}" destId="{A525A1CB-00DA-481A-AA30-E941CFAED77F}" srcOrd="0" destOrd="0" parTransId="{77E60240-265A-4EF5-934C-E15408F9F942}" sibTransId="{D0BAA429-BFAF-40C0-AEAA-8040382013DB}"/>
    <dgm:cxn modelId="{52EEEF10-6FDF-4A6F-9C36-2D970EBC37EC}" type="presOf" srcId="{2555C81C-86DF-4763-9DCB-A3B60394E65F}" destId="{DC9DA9A3-EB6E-4D9C-B4A0-49C487376229}" srcOrd="0" destOrd="0" presId="urn:microsoft.com/office/officeart/2005/8/layout/hierarchy3"/>
    <dgm:cxn modelId="{4421A7B7-18C8-49F7-9447-C79CF9F98C64}" type="presOf" srcId="{CA59221A-B7C4-4517-9B93-66D7DCAA736C}" destId="{C2112085-6A41-4F73-9356-F2B69941A728}" srcOrd="0" destOrd="0" presId="urn:microsoft.com/office/officeart/2005/8/layout/hierarchy3"/>
    <dgm:cxn modelId="{378E0771-690A-47A6-911E-700187E42664}" type="presOf" srcId="{CA59221A-B7C4-4517-9B93-66D7DCAA736C}" destId="{CAF43921-7459-4956-B203-B5818DD1C71F}" srcOrd="1" destOrd="0" presId="urn:microsoft.com/office/officeart/2005/8/layout/hierarchy3"/>
    <dgm:cxn modelId="{1F7B13E4-EE53-48B8-84AC-2DB791EC0028}" type="presOf" srcId="{C286F887-28B9-46BE-80D8-4563DC4C7DE5}" destId="{4ACCE766-EFC6-4819-B9D9-9025656443EE}" srcOrd="0" destOrd="0" presId="urn:microsoft.com/office/officeart/2005/8/layout/hierarchy3"/>
    <dgm:cxn modelId="{8CA30A9A-2C02-4083-A678-92482820920A}" type="presOf" srcId="{B70160FD-7575-4CB6-92B7-929EDE137CE9}" destId="{337C3837-5BD3-4D50-98E6-7EFB1876FE91}" srcOrd="1" destOrd="0" presId="urn:microsoft.com/office/officeart/2005/8/layout/hierarchy3"/>
    <dgm:cxn modelId="{0AA57FFC-98E6-4046-A124-A3190F159851}" type="presOf" srcId="{B70160FD-7575-4CB6-92B7-929EDE137CE9}" destId="{C2002391-88E0-436B-ADBE-A02C864FFA25}" srcOrd="0" destOrd="0" presId="urn:microsoft.com/office/officeart/2005/8/layout/hierarchy3"/>
    <dgm:cxn modelId="{953A0784-C478-49B4-900E-AF61B3033A8D}" srcId="{2555C81C-86DF-4763-9DCB-A3B60394E65F}" destId="{B70160FD-7575-4CB6-92B7-929EDE137CE9}" srcOrd="1" destOrd="0" parTransId="{EAD44F25-90DF-434A-89F2-A4112CB558F9}" sibTransId="{959C8F44-0AA9-4583-A0E2-9A4092ABA11D}"/>
    <dgm:cxn modelId="{432469F7-6464-4220-9297-425D8049956B}" srcId="{2555C81C-86DF-4763-9DCB-A3B60394E65F}" destId="{CA59221A-B7C4-4517-9B93-66D7DCAA736C}" srcOrd="0" destOrd="0" parTransId="{C3CBA961-4D9D-4C91-8630-A08C9384949F}" sibTransId="{F7E70D24-7470-4564-B87B-6E2591B0819A}"/>
    <dgm:cxn modelId="{A74357C7-5150-4FE0-93A6-586B784031DD}" type="presOf" srcId="{77E60240-265A-4EF5-934C-E15408F9F942}" destId="{82F67D86-16CF-487B-A226-8CE16E4C0C7D}" srcOrd="0" destOrd="0" presId="urn:microsoft.com/office/officeart/2005/8/layout/hierarchy3"/>
    <dgm:cxn modelId="{DD3FF17B-54F5-48BD-A304-83BA658FDAE3}" type="presOf" srcId="{A525A1CB-00DA-481A-AA30-E941CFAED77F}" destId="{D6B3246F-B9D3-46F9-AF58-DC5529AD1818}" srcOrd="0" destOrd="0" presId="urn:microsoft.com/office/officeart/2005/8/layout/hierarchy3"/>
    <dgm:cxn modelId="{A278385A-6580-4DC7-8501-DD99722871F3}" srcId="{B70160FD-7575-4CB6-92B7-929EDE137CE9}" destId="{0FE55051-CACF-49E2-927C-288819115108}" srcOrd="0" destOrd="0" parTransId="{C286F887-28B9-46BE-80D8-4563DC4C7DE5}" sibTransId="{2D0C6D4F-30B8-4017-9C21-764AC07BD6CC}"/>
    <dgm:cxn modelId="{35E3F99C-8B05-4EC6-9670-819BBE7E3564}" type="presOf" srcId="{0FE55051-CACF-49E2-927C-288819115108}" destId="{0D84B133-65F5-41E1-8FEA-825D4A7AD2E4}" srcOrd="0" destOrd="0" presId="urn:microsoft.com/office/officeart/2005/8/layout/hierarchy3"/>
    <dgm:cxn modelId="{A391065E-6169-4F93-89BE-06DDFA3D5CA6}" type="presParOf" srcId="{DC9DA9A3-EB6E-4D9C-B4A0-49C487376229}" destId="{21F50CF4-5A4F-4329-B010-D2003A5EB16D}" srcOrd="0" destOrd="0" presId="urn:microsoft.com/office/officeart/2005/8/layout/hierarchy3"/>
    <dgm:cxn modelId="{1E12B04B-54A8-4986-863F-24CE88AA7EFD}" type="presParOf" srcId="{21F50CF4-5A4F-4329-B010-D2003A5EB16D}" destId="{D320FF87-9094-41CA-8966-2056CCD055AC}" srcOrd="0" destOrd="0" presId="urn:microsoft.com/office/officeart/2005/8/layout/hierarchy3"/>
    <dgm:cxn modelId="{A1F6C0E1-ABA9-4096-9E5E-4AE929953C62}" type="presParOf" srcId="{D320FF87-9094-41CA-8966-2056CCD055AC}" destId="{C2112085-6A41-4F73-9356-F2B69941A728}" srcOrd="0" destOrd="0" presId="urn:microsoft.com/office/officeart/2005/8/layout/hierarchy3"/>
    <dgm:cxn modelId="{A9A82CC9-FBAA-4C4C-A046-2C6C41F1C3D7}" type="presParOf" srcId="{D320FF87-9094-41CA-8966-2056CCD055AC}" destId="{CAF43921-7459-4956-B203-B5818DD1C71F}" srcOrd="1" destOrd="0" presId="urn:microsoft.com/office/officeart/2005/8/layout/hierarchy3"/>
    <dgm:cxn modelId="{F492567E-EEBD-48D4-A29A-715688DF0B3A}" type="presParOf" srcId="{21F50CF4-5A4F-4329-B010-D2003A5EB16D}" destId="{7CFBE73D-7DFC-4095-8937-5C096D65BD82}" srcOrd="1" destOrd="0" presId="urn:microsoft.com/office/officeart/2005/8/layout/hierarchy3"/>
    <dgm:cxn modelId="{9D5996C2-E68E-46B6-8350-72E864604675}" type="presParOf" srcId="{7CFBE73D-7DFC-4095-8937-5C096D65BD82}" destId="{82F67D86-16CF-487B-A226-8CE16E4C0C7D}" srcOrd="0" destOrd="0" presId="urn:microsoft.com/office/officeart/2005/8/layout/hierarchy3"/>
    <dgm:cxn modelId="{8D01F934-D8A9-4D97-9B3F-01D2EFC4EB8B}" type="presParOf" srcId="{7CFBE73D-7DFC-4095-8937-5C096D65BD82}" destId="{D6B3246F-B9D3-46F9-AF58-DC5529AD1818}" srcOrd="1" destOrd="0" presId="urn:microsoft.com/office/officeart/2005/8/layout/hierarchy3"/>
    <dgm:cxn modelId="{356EB8EC-74EB-4204-BA6E-073F18C77C8C}" type="presParOf" srcId="{DC9DA9A3-EB6E-4D9C-B4A0-49C487376229}" destId="{0BEBA76A-5608-4B9E-8385-64089BD0854D}" srcOrd="1" destOrd="0" presId="urn:microsoft.com/office/officeart/2005/8/layout/hierarchy3"/>
    <dgm:cxn modelId="{92F1A5C8-E9B6-437E-B1BA-1E1842A9DC89}" type="presParOf" srcId="{0BEBA76A-5608-4B9E-8385-64089BD0854D}" destId="{8C11473E-52FE-434D-B38E-1EB048A82383}" srcOrd="0" destOrd="0" presId="urn:microsoft.com/office/officeart/2005/8/layout/hierarchy3"/>
    <dgm:cxn modelId="{8ADFD7DE-A11B-4B4A-BC05-54A0BCFA0586}" type="presParOf" srcId="{8C11473E-52FE-434D-B38E-1EB048A82383}" destId="{C2002391-88E0-436B-ADBE-A02C864FFA25}" srcOrd="0" destOrd="0" presId="urn:microsoft.com/office/officeart/2005/8/layout/hierarchy3"/>
    <dgm:cxn modelId="{5C295BDD-B4EA-4D58-86AD-6209B94CC17C}" type="presParOf" srcId="{8C11473E-52FE-434D-B38E-1EB048A82383}" destId="{337C3837-5BD3-4D50-98E6-7EFB1876FE91}" srcOrd="1" destOrd="0" presId="urn:microsoft.com/office/officeart/2005/8/layout/hierarchy3"/>
    <dgm:cxn modelId="{1198FD36-F576-4170-A291-135FA596B5C2}" type="presParOf" srcId="{0BEBA76A-5608-4B9E-8385-64089BD0854D}" destId="{0A4EB654-E5D4-4AEF-8824-8EAED8FC6784}" srcOrd="1" destOrd="0" presId="urn:microsoft.com/office/officeart/2005/8/layout/hierarchy3"/>
    <dgm:cxn modelId="{7ADA484C-21F3-4A33-A8F4-06D9D320F63F}" type="presParOf" srcId="{0A4EB654-E5D4-4AEF-8824-8EAED8FC6784}" destId="{4ACCE766-EFC6-4819-B9D9-9025656443EE}" srcOrd="0" destOrd="0" presId="urn:microsoft.com/office/officeart/2005/8/layout/hierarchy3"/>
    <dgm:cxn modelId="{8C7ACF58-3B8D-4635-B70F-2F8FECA18729}" type="presParOf" srcId="{0A4EB654-E5D4-4AEF-8824-8EAED8FC6784}" destId="{0D84B133-65F5-41E1-8FEA-825D4A7AD2E4}" srcOrd="1" destOrd="0" presId="urn:microsoft.com/office/officeart/2005/8/layout/hierarchy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55C81C-86DF-4763-9DCB-A3B60394E65F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59221A-B7C4-4517-9B93-66D7DCAA736C}">
      <dgm:prSet phldrT="[Text]"/>
      <dgm:sp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900000" scaled="0"/>
          <a:tileRect/>
        </a:gradFill>
      </dgm:spPr>
      <dgm:t>
        <a:bodyPr/>
        <a:lstStyle/>
        <a:p>
          <a:r>
            <a:rPr lang="en-US" b="1" dirty="0" err="1" smtClean="0">
              <a:solidFill>
                <a:schemeClr val="accent2"/>
              </a:solidFill>
            </a:rPr>
            <a:t>ভুল</a:t>
          </a:r>
          <a:endParaRPr lang="en-US" b="1" dirty="0">
            <a:solidFill>
              <a:schemeClr val="accent2"/>
            </a:solidFill>
          </a:endParaRPr>
        </a:p>
      </dgm:t>
    </dgm:pt>
    <dgm:pt modelId="{C3CBA961-4D9D-4C91-8630-A08C9384949F}" type="parTrans" cxnId="{432469F7-6464-4220-9297-425D8049956B}">
      <dgm:prSet/>
      <dgm:spPr/>
      <dgm:t>
        <a:bodyPr/>
        <a:lstStyle/>
        <a:p>
          <a:endParaRPr lang="en-US"/>
        </a:p>
      </dgm:t>
    </dgm:pt>
    <dgm:pt modelId="{F7E70D24-7470-4564-B87B-6E2591B0819A}" type="sibTrans" cxnId="{432469F7-6464-4220-9297-425D8049956B}">
      <dgm:prSet/>
      <dgm:spPr/>
      <dgm:t>
        <a:bodyPr/>
        <a:lstStyle/>
        <a:p>
          <a:endParaRPr lang="en-US"/>
        </a:p>
      </dgm:t>
    </dgm:pt>
    <dgm:pt modelId="{A525A1CB-00DA-481A-AA30-E941CFAED77F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সমিচীন</a:t>
          </a:r>
          <a:endParaRPr lang="en-US" b="1" dirty="0">
            <a:solidFill>
              <a:srgbClr val="6600CC"/>
            </a:solidFill>
          </a:endParaRPr>
        </a:p>
      </dgm:t>
    </dgm:pt>
    <dgm:pt modelId="{77E60240-265A-4EF5-934C-E15408F9F942}" type="parTrans" cxnId="{4B2EAFF5-4F64-4961-9672-172FDE694F3A}">
      <dgm:prSet/>
      <dgm:spPr/>
      <dgm:t>
        <a:bodyPr/>
        <a:lstStyle/>
        <a:p>
          <a:endParaRPr lang="en-US"/>
        </a:p>
      </dgm:t>
    </dgm:pt>
    <dgm:pt modelId="{D0BAA429-BFAF-40C0-AEAA-8040382013DB}" type="sibTrans" cxnId="{4B2EAFF5-4F64-4961-9672-172FDE694F3A}">
      <dgm:prSet/>
      <dgm:spPr/>
      <dgm:t>
        <a:bodyPr/>
        <a:lstStyle/>
        <a:p>
          <a:endParaRPr lang="en-US"/>
        </a:p>
      </dgm:t>
    </dgm:pt>
    <dgm:pt modelId="{B70160FD-7575-4CB6-92B7-929EDE137CE9}">
      <dgm:prSet phldrT="[Text]"/>
      <dgm:sp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lang="en-US" b="1" dirty="0" err="1" smtClean="0">
              <a:solidFill>
                <a:srgbClr val="006600"/>
              </a:solidFill>
            </a:rPr>
            <a:t>সঠিক</a:t>
          </a:r>
          <a:endParaRPr lang="en-US" b="1" dirty="0">
            <a:solidFill>
              <a:srgbClr val="006600"/>
            </a:solidFill>
          </a:endParaRPr>
        </a:p>
      </dgm:t>
    </dgm:pt>
    <dgm:pt modelId="{EAD44F25-90DF-434A-89F2-A4112CB558F9}" type="parTrans" cxnId="{953A0784-C478-49B4-900E-AF61B3033A8D}">
      <dgm:prSet/>
      <dgm:spPr/>
      <dgm:t>
        <a:bodyPr/>
        <a:lstStyle/>
        <a:p>
          <a:endParaRPr lang="en-US"/>
        </a:p>
      </dgm:t>
    </dgm:pt>
    <dgm:pt modelId="{959C8F44-0AA9-4583-A0E2-9A4092ABA11D}" type="sibTrans" cxnId="{953A0784-C478-49B4-900E-AF61B3033A8D}">
      <dgm:prSet/>
      <dgm:spPr/>
      <dgm:t>
        <a:bodyPr/>
        <a:lstStyle/>
        <a:p>
          <a:endParaRPr lang="en-US"/>
        </a:p>
      </dgm:t>
    </dgm:pt>
    <dgm:pt modelId="{0FE55051-CACF-49E2-927C-288819115108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সমীচীন</a:t>
          </a:r>
          <a:endParaRPr lang="en-US" b="1" dirty="0">
            <a:solidFill>
              <a:srgbClr val="6600CC"/>
            </a:solidFill>
          </a:endParaRPr>
        </a:p>
      </dgm:t>
    </dgm:pt>
    <dgm:pt modelId="{C286F887-28B9-46BE-80D8-4563DC4C7DE5}" type="parTrans" cxnId="{A278385A-6580-4DC7-8501-DD99722871F3}">
      <dgm:prSet/>
      <dgm:spPr/>
      <dgm:t>
        <a:bodyPr/>
        <a:lstStyle/>
        <a:p>
          <a:endParaRPr lang="en-US"/>
        </a:p>
      </dgm:t>
    </dgm:pt>
    <dgm:pt modelId="{2D0C6D4F-30B8-4017-9C21-764AC07BD6CC}" type="sibTrans" cxnId="{A278385A-6580-4DC7-8501-DD99722871F3}">
      <dgm:prSet/>
      <dgm:spPr/>
      <dgm:t>
        <a:bodyPr/>
        <a:lstStyle/>
        <a:p>
          <a:endParaRPr lang="en-US"/>
        </a:p>
      </dgm:t>
    </dgm:pt>
    <dgm:pt modelId="{DC9DA9A3-EB6E-4D9C-B4A0-49C487376229}" type="pres">
      <dgm:prSet presAssocID="{2555C81C-86DF-4763-9DCB-A3B60394E6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F50CF4-5A4F-4329-B010-D2003A5EB16D}" type="pres">
      <dgm:prSet presAssocID="{CA59221A-B7C4-4517-9B93-66D7DCAA736C}" presName="root" presStyleCnt="0"/>
      <dgm:spPr/>
    </dgm:pt>
    <dgm:pt modelId="{D320FF87-9094-41CA-8966-2056CCD055AC}" type="pres">
      <dgm:prSet presAssocID="{CA59221A-B7C4-4517-9B93-66D7DCAA736C}" presName="rootComposite" presStyleCnt="0"/>
      <dgm:spPr/>
    </dgm:pt>
    <dgm:pt modelId="{C2112085-6A41-4F73-9356-F2B69941A728}" type="pres">
      <dgm:prSet presAssocID="{CA59221A-B7C4-4517-9B93-66D7DCAA736C}" presName="rootText" presStyleLbl="node1" presStyleIdx="0" presStyleCnt="2" custLinFactNeighborY="-3"/>
      <dgm:spPr/>
      <dgm:t>
        <a:bodyPr/>
        <a:lstStyle/>
        <a:p>
          <a:endParaRPr lang="en-US"/>
        </a:p>
      </dgm:t>
    </dgm:pt>
    <dgm:pt modelId="{CAF43921-7459-4956-B203-B5818DD1C71F}" type="pres">
      <dgm:prSet presAssocID="{CA59221A-B7C4-4517-9B93-66D7DCAA736C}" presName="rootConnector" presStyleLbl="node1" presStyleIdx="0" presStyleCnt="2"/>
      <dgm:spPr/>
      <dgm:t>
        <a:bodyPr/>
        <a:lstStyle/>
        <a:p>
          <a:endParaRPr lang="en-US"/>
        </a:p>
      </dgm:t>
    </dgm:pt>
    <dgm:pt modelId="{7CFBE73D-7DFC-4095-8937-5C096D65BD82}" type="pres">
      <dgm:prSet presAssocID="{CA59221A-B7C4-4517-9B93-66D7DCAA736C}" presName="childShape" presStyleCnt="0"/>
      <dgm:spPr/>
    </dgm:pt>
    <dgm:pt modelId="{82F67D86-16CF-487B-A226-8CE16E4C0C7D}" type="pres">
      <dgm:prSet presAssocID="{77E60240-265A-4EF5-934C-E15408F9F942}" presName="Name13" presStyleLbl="parChTrans1D2" presStyleIdx="0" presStyleCnt="2"/>
      <dgm:spPr/>
      <dgm:t>
        <a:bodyPr/>
        <a:lstStyle/>
        <a:p>
          <a:endParaRPr lang="en-US"/>
        </a:p>
      </dgm:t>
    </dgm:pt>
    <dgm:pt modelId="{D6B3246F-B9D3-46F9-AF58-DC5529AD1818}" type="pres">
      <dgm:prSet presAssocID="{A525A1CB-00DA-481A-AA30-E941CFAED77F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BA76A-5608-4B9E-8385-64089BD0854D}" type="pres">
      <dgm:prSet presAssocID="{B70160FD-7575-4CB6-92B7-929EDE137CE9}" presName="root" presStyleCnt="0"/>
      <dgm:spPr/>
    </dgm:pt>
    <dgm:pt modelId="{8C11473E-52FE-434D-B38E-1EB048A82383}" type="pres">
      <dgm:prSet presAssocID="{B70160FD-7575-4CB6-92B7-929EDE137CE9}" presName="rootComposite" presStyleCnt="0"/>
      <dgm:spPr/>
    </dgm:pt>
    <dgm:pt modelId="{C2002391-88E0-436B-ADBE-A02C864FFA25}" type="pres">
      <dgm:prSet presAssocID="{B70160FD-7575-4CB6-92B7-929EDE137CE9}" presName="rootText" presStyleLbl="node1" presStyleIdx="1" presStyleCnt="2"/>
      <dgm:spPr/>
      <dgm:t>
        <a:bodyPr/>
        <a:lstStyle/>
        <a:p>
          <a:endParaRPr lang="en-US"/>
        </a:p>
      </dgm:t>
    </dgm:pt>
    <dgm:pt modelId="{337C3837-5BD3-4D50-98E6-7EFB1876FE91}" type="pres">
      <dgm:prSet presAssocID="{B70160FD-7575-4CB6-92B7-929EDE137CE9}" presName="rootConnector" presStyleLbl="node1" presStyleIdx="1" presStyleCnt="2"/>
      <dgm:spPr/>
      <dgm:t>
        <a:bodyPr/>
        <a:lstStyle/>
        <a:p>
          <a:endParaRPr lang="en-US"/>
        </a:p>
      </dgm:t>
    </dgm:pt>
    <dgm:pt modelId="{0A4EB654-E5D4-4AEF-8824-8EAED8FC6784}" type="pres">
      <dgm:prSet presAssocID="{B70160FD-7575-4CB6-92B7-929EDE137CE9}" presName="childShape" presStyleCnt="0"/>
      <dgm:spPr/>
    </dgm:pt>
    <dgm:pt modelId="{4ACCE766-EFC6-4819-B9D9-9025656443EE}" type="pres">
      <dgm:prSet presAssocID="{C286F887-28B9-46BE-80D8-4563DC4C7DE5}" presName="Name13" presStyleLbl="parChTrans1D2" presStyleIdx="1" presStyleCnt="2"/>
      <dgm:spPr/>
      <dgm:t>
        <a:bodyPr/>
        <a:lstStyle/>
        <a:p>
          <a:endParaRPr lang="en-US"/>
        </a:p>
      </dgm:t>
    </dgm:pt>
    <dgm:pt modelId="{0D84B133-65F5-41E1-8FEA-825D4A7AD2E4}" type="pres">
      <dgm:prSet presAssocID="{0FE55051-CACF-49E2-927C-288819115108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2EAFF5-4F64-4961-9672-172FDE694F3A}" srcId="{CA59221A-B7C4-4517-9B93-66D7DCAA736C}" destId="{A525A1CB-00DA-481A-AA30-E941CFAED77F}" srcOrd="0" destOrd="0" parTransId="{77E60240-265A-4EF5-934C-E15408F9F942}" sibTransId="{D0BAA429-BFAF-40C0-AEAA-8040382013DB}"/>
    <dgm:cxn modelId="{C2516605-FF00-4D69-8BA8-9D396BC60248}" type="presOf" srcId="{CA59221A-B7C4-4517-9B93-66D7DCAA736C}" destId="{C2112085-6A41-4F73-9356-F2B69941A728}" srcOrd="0" destOrd="0" presId="urn:microsoft.com/office/officeart/2005/8/layout/hierarchy3"/>
    <dgm:cxn modelId="{16088F36-BC7B-4C31-8E8D-D72BD96D384D}" type="presOf" srcId="{C286F887-28B9-46BE-80D8-4563DC4C7DE5}" destId="{4ACCE766-EFC6-4819-B9D9-9025656443EE}" srcOrd="0" destOrd="0" presId="urn:microsoft.com/office/officeart/2005/8/layout/hierarchy3"/>
    <dgm:cxn modelId="{057CD1AA-5262-4BA3-8678-B137F69CC919}" type="presOf" srcId="{77E60240-265A-4EF5-934C-E15408F9F942}" destId="{82F67D86-16CF-487B-A226-8CE16E4C0C7D}" srcOrd="0" destOrd="0" presId="urn:microsoft.com/office/officeart/2005/8/layout/hierarchy3"/>
    <dgm:cxn modelId="{953A0784-C478-49B4-900E-AF61B3033A8D}" srcId="{2555C81C-86DF-4763-9DCB-A3B60394E65F}" destId="{B70160FD-7575-4CB6-92B7-929EDE137CE9}" srcOrd="1" destOrd="0" parTransId="{EAD44F25-90DF-434A-89F2-A4112CB558F9}" sibTransId="{959C8F44-0AA9-4583-A0E2-9A4092ABA11D}"/>
    <dgm:cxn modelId="{2F26DD42-0E95-4FDC-B682-EB7CBEC9CBEF}" type="presOf" srcId="{CA59221A-B7C4-4517-9B93-66D7DCAA736C}" destId="{CAF43921-7459-4956-B203-B5818DD1C71F}" srcOrd="1" destOrd="0" presId="urn:microsoft.com/office/officeart/2005/8/layout/hierarchy3"/>
    <dgm:cxn modelId="{432469F7-6464-4220-9297-425D8049956B}" srcId="{2555C81C-86DF-4763-9DCB-A3B60394E65F}" destId="{CA59221A-B7C4-4517-9B93-66D7DCAA736C}" srcOrd="0" destOrd="0" parTransId="{C3CBA961-4D9D-4C91-8630-A08C9384949F}" sibTransId="{F7E70D24-7470-4564-B87B-6E2591B0819A}"/>
    <dgm:cxn modelId="{6258B96D-FA0F-49DC-91AF-BE827BC23867}" type="presOf" srcId="{A525A1CB-00DA-481A-AA30-E941CFAED77F}" destId="{D6B3246F-B9D3-46F9-AF58-DC5529AD1818}" srcOrd="0" destOrd="0" presId="urn:microsoft.com/office/officeart/2005/8/layout/hierarchy3"/>
    <dgm:cxn modelId="{1B7C3F0E-E5AA-4B24-B221-8F406186641B}" type="presOf" srcId="{B70160FD-7575-4CB6-92B7-929EDE137CE9}" destId="{C2002391-88E0-436B-ADBE-A02C864FFA25}" srcOrd="0" destOrd="0" presId="urn:microsoft.com/office/officeart/2005/8/layout/hierarchy3"/>
    <dgm:cxn modelId="{07096FF3-F135-4C65-BAEA-41D19BA0C0EF}" type="presOf" srcId="{B70160FD-7575-4CB6-92B7-929EDE137CE9}" destId="{337C3837-5BD3-4D50-98E6-7EFB1876FE91}" srcOrd="1" destOrd="0" presId="urn:microsoft.com/office/officeart/2005/8/layout/hierarchy3"/>
    <dgm:cxn modelId="{A278385A-6580-4DC7-8501-DD99722871F3}" srcId="{B70160FD-7575-4CB6-92B7-929EDE137CE9}" destId="{0FE55051-CACF-49E2-927C-288819115108}" srcOrd="0" destOrd="0" parTransId="{C286F887-28B9-46BE-80D8-4563DC4C7DE5}" sibTransId="{2D0C6D4F-30B8-4017-9C21-764AC07BD6CC}"/>
    <dgm:cxn modelId="{65A9672C-CE37-464A-A1DD-48D3E2D4D179}" type="presOf" srcId="{2555C81C-86DF-4763-9DCB-A3B60394E65F}" destId="{DC9DA9A3-EB6E-4D9C-B4A0-49C487376229}" srcOrd="0" destOrd="0" presId="urn:microsoft.com/office/officeart/2005/8/layout/hierarchy3"/>
    <dgm:cxn modelId="{8865673B-6C0D-4642-A524-D4D1DEFEBFB5}" type="presOf" srcId="{0FE55051-CACF-49E2-927C-288819115108}" destId="{0D84B133-65F5-41E1-8FEA-825D4A7AD2E4}" srcOrd="0" destOrd="0" presId="urn:microsoft.com/office/officeart/2005/8/layout/hierarchy3"/>
    <dgm:cxn modelId="{C607AB98-FF5E-4119-8588-2650F32361C8}" type="presParOf" srcId="{DC9DA9A3-EB6E-4D9C-B4A0-49C487376229}" destId="{21F50CF4-5A4F-4329-B010-D2003A5EB16D}" srcOrd="0" destOrd="0" presId="urn:microsoft.com/office/officeart/2005/8/layout/hierarchy3"/>
    <dgm:cxn modelId="{9F445552-BD68-4FFB-A375-FDD541658687}" type="presParOf" srcId="{21F50CF4-5A4F-4329-B010-D2003A5EB16D}" destId="{D320FF87-9094-41CA-8966-2056CCD055AC}" srcOrd="0" destOrd="0" presId="urn:microsoft.com/office/officeart/2005/8/layout/hierarchy3"/>
    <dgm:cxn modelId="{CFB83281-70CD-479F-AA1E-ECF189F2DDF0}" type="presParOf" srcId="{D320FF87-9094-41CA-8966-2056CCD055AC}" destId="{C2112085-6A41-4F73-9356-F2B69941A728}" srcOrd="0" destOrd="0" presId="urn:microsoft.com/office/officeart/2005/8/layout/hierarchy3"/>
    <dgm:cxn modelId="{F44A0576-8A6F-482F-BF68-AED10F336D41}" type="presParOf" srcId="{D320FF87-9094-41CA-8966-2056CCD055AC}" destId="{CAF43921-7459-4956-B203-B5818DD1C71F}" srcOrd="1" destOrd="0" presId="urn:microsoft.com/office/officeart/2005/8/layout/hierarchy3"/>
    <dgm:cxn modelId="{6FB0677E-55B2-48E1-BC7D-AFBD79DE8668}" type="presParOf" srcId="{21F50CF4-5A4F-4329-B010-D2003A5EB16D}" destId="{7CFBE73D-7DFC-4095-8937-5C096D65BD82}" srcOrd="1" destOrd="0" presId="urn:microsoft.com/office/officeart/2005/8/layout/hierarchy3"/>
    <dgm:cxn modelId="{50371D2C-2F6F-4116-83BB-18BCF7A090BD}" type="presParOf" srcId="{7CFBE73D-7DFC-4095-8937-5C096D65BD82}" destId="{82F67D86-16CF-487B-A226-8CE16E4C0C7D}" srcOrd="0" destOrd="0" presId="urn:microsoft.com/office/officeart/2005/8/layout/hierarchy3"/>
    <dgm:cxn modelId="{965640E8-C6F2-44FA-91B6-3E64D8B70FD1}" type="presParOf" srcId="{7CFBE73D-7DFC-4095-8937-5C096D65BD82}" destId="{D6B3246F-B9D3-46F9-AF58-DC5529AD1818}" srcOrd="1" destOrd="0" presId="urn:microsoft.com/office/officeart/2005/8/layout/hierarchy3"/>
    <dgm:cxn modelId="{D8EF6C9D-03CB-465E-AE63-91C233044865}" type="presParOf" srcId="{DC9DA9A3-EB6E-4D9C-B4A0-49C487376229}" destId="{0BEBA76A-5608-4B9E-8385-64089BD0854D}" srcOrd="1" destOrd="0" presId="urn:microsoft.com/office/officeart/2005/8/layout/hierarchy3"/>
    <dgm:cxn modelId="{6477296E-8DC6-4C5B-AA90-2928E5DD5087}" type="presParOf" srcId="{0BEBA76A-5608-4B9E-8385-64089BD0854D}" destId="{8C11473E-52FE-434D-B38E-1EB048A82383}" srcOrd="0" destOrd="0" presId="urn:microsoft.com/office/officeart/2005/8/layout/hierarchy3"/>
    <dgm:cxn modelId="{C4E164FC-107F-4651-A36C-E1581EB9BD34}" type="presParOf" srcId="{8C11473E-52FE-434D-B38E-1EB048A82383}" destId="{C2002391-88E0-436B-ADBE-A02C864FFA25}" srcOrd="0" destOrd="0" presId="urn:microsoft.com/office/officeart/2005/8/layout/hierarchy3"/>
    <dgm:cxn modelId="{B10A1769-59D4-4F8A-B82D-57C9E1A12E99}" type="presParOf" srcId="{8C11473E-52FE-434D-B38E-1EB048A82383}" destId="{337C3837-5BD3-4D50-98E6-7EFB1876FE91}" srcOrd="1" destOrd="0" presId="urn:microsoft.com/office/officeart/2005/8/layout/hierarchy3"/>
    <dgm:cxn modelId="{660D24F6-A87A-4F4B-A4B3-EFDF8FAF4FF4}" type="presParOf" srcId="{0BEBA76A-5608-4B9E-8385-64089BD0854D}" destId="{0A4EB654-E5D4-4AEF-8824-8EAED8FC6784}" srcOrd="1" destOrd="0" presId="urn:microsoft.com/office/officeart/2005/8/layout/hierarchy3"/>
    <dgm:cxn modelId="{3CD2BB1A-FD62-4EC7-A045-2DE15217853F}" type="presParOf" srcId="{0A4EB654-E5D4-4AEF-8824-8EAED8FC6784}" destId="{4ACCE766-EFC6-4819-B9D9-9025656443EE}" srcOrd="0" destOrd="0" presId="urn:microsoft.com/office/officeart/2005/8/layout/hierarchy3"/>
    <dgm:cxn modelId="{6EE854FA-41F4-45FF-887F-B952637007D8}" type="presParOf" srcId="{0A4EB654-E5D4-4AEF-8824-8EAED8FC6784}" destId="{0D84B133-65F5-41E1-8FEA-825D4A7AD2E4}" srcOrd="1" destOrd="0" presId="urn:microsoft.com/office/officeart/2005/8/layout/hierarchy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55C81C-86DF-4763-9DCB-A3B60394E65F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59221A-B7C4-4517-9B93-66D7DCAA736C}">
      <dgm:prSet phldrT="[Text]"/>
      <dgm:sp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900000" scaled="0"/>
          <a:tileRect/>
        </a:gradFill>
      </dgm:spPr>
      <dgm:t>
        <a:bodyPr/>
        <a:lstStyle/>
        <a:p>
          <a:r>
            <a:rPr lang="en-US" b="1" dirty="0" err="1" smtClean="0">
              <a:solidFill>
                <a:schemeClr val="accent2"/>
              </a:solidFill>
            </a:rPr>
            <a:t>ভুল</a:t>
          </a:r>
          <a:endParaRPr lang="en-US" b="1" dirty="0">
            <a:solidFill>
              <a:schemeClr val="accent2"/>
            </a:solidFill>
          </a:endParaRPr>
        </a:p>
      </dgm:t>
    </dgm:pt>
    <dgm:pt modelId="{C3CBA961-4D9D-4C91-8630-A08C9384949F}" type="parTrans" cxnId="{432469F7-6464-4220-9297-425D8049956B}">
      <dgm:prSet/>
      <dgm:spPr/>
      <dgm:t>
        <a:bodyPr/>
        <a:lstStyle/>
        <a:p>
          <a:endParaRPr lang="en-US"/>
        </a:p>
      </dgm:t>
    </dgm:pt>
    <dgm:pt modelId="{F7E70D24-7470-4564-B87B-6E2591B0819A}" type="sibTrans" cxnId="{432469F7-6464-4220-9297-425D8049956B}">
      <dgm:prSet/>
      <dgm:spPr/>
      <dgm:t>
        <a:bodyPr/>
        <a:lstStyle/>
        <a:p>
          <a:endParaRPr lang="en-US"/>
        </a:p>
      </dgm:t>
    </dgm:pt>
    <dgm:pt modelId="{A525A1CB-00DA-481A-AA30-E941CFAED77F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মাষ্টার</a:t>
          </a:r>
          <a:endParaRPr lang="en-US" b="1" dirty="0">
            <a:solidFill>
              <a:srgbClr val="6600CC"/>
            </a:solidFill>
          </a:endParaRPr>
        </a:p>
      </dgm:t>
    </dgm:pt>
    <dgm:pt modelId="{77E60240-265A-4EF5-934C-E15408F9F942}" type="parTrans" cxnId="{4B2EAFF5-4F64-4961-9672-172FDE694F3A}">
      <dgm:prSet/>
      <dgm:spPr/>
      <dgm:t>
        <a:bodyPr/>
        <a:lstStyle/>
        <a:p>
          <a:endParaRPr lang="en-US"/>
        </a:p>
      </dgm:t>
    </dgm:pt>
    <dgm:pt modelId="{D0BAA429-BFAF-40C0-AEAA-8040382013DB}" type="sibTrans" cxnId="{4B2EAFF5-4F64-4961-9672-172FDE694F3A}">
      <dgm:prSet/>
      <dgm:spPr/>
      <dgm:t>
        <a:bodyPr/>
        <a:lstStyle/>
        <a:p>
          <a:endParaRPr lang="en-US"/>
        </a:p>
      </dgm:t>
    </dgm:pt>
    <dgm:pt modelId="{B70160FD-7575-4CB6-92B7-929EDE137CE9}">
      <dgm:prSet phldrT="[Text]"/>
      <dgm:sp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lang="en-US" b="1" dirty="0" err="1" smtClean="0">
              <a:solidFill>
                <a:srgbClr val="006600"/>
              </a:solidFill>
            </a:rPr>
            <a:t>সঠিক</a:t>
          </a:r>
          <a:endParaRPr lang="en-US" b="1" dirty="0">
            <a:solidFill>
              <a:srgbClr val="006600"/>
            </a:solidFill>
          </a:endParaRPr>
        </a:p>
      </dgm:t>
    </dgm:pt>
    <dgm:pt modelId="{EAD44F25-90DF-434A-89F2-A4112CB558F9}" type="parTrans" cxnId="{953A0784-C478-49B4-900E-AF61B3033A8D}">
      <dgm:prSet/>
      <dgm:spPr/>
      <dgm:t>
        <a:bodyPr/>
        <a:lstStyle/>
        <a:p>
          <a:endParaRPr lang="en-US"/>
        </a:p>
      </dgm:t>
    </dgm:pt>
    <dgm:pt modelId="{959C8F44-0AA9-4583-A0E2-9A4092ABA11D}" type="sibTrans" cxnId="{953A0784-C478-49B4-900E-AF61B3033A8D}">
      <dgm:prSet/>
      <dgm:spPr/>
      <dgm:t>
        <a:bodyPr/>
        <a:lstStyle/>
        <a:p>
          <a:endParaRPr lang="en-US"/>
        </a:p>
      </dgm:t>
    </dgm:pt>
    <dgm:pt modelId="{0FE55051-CACF-49E2-927C-288819115108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মাস্টার</a:t>
          </a:r>
          <a:endParaRPr lang="en-US" b="1" dirty="0">
            <a:solidFill>
              <a:srgbClr val="6600CC"/>
            </a:solidFill>
          </a:endParaRPr>
        </a:p>
      </dgm:t>
    </dgm:pt>
    <dgm:pt modelId="{C286F887-28B9-46BE-80D8-4563DC4C7DE5}" type="parTrans" cxnId="{A278385A-6580-4DC7-8501-DD99722871F3}">
      <dgm:prSet/>
      <dgm:spPr/>
      <dgm:t>
        <a:bodyPr/>
        <a:lstStyle/>
        <a:p>
          <a:endParaRPr lang="en-US"/>
        </a:p>
      </dgm:t>
    </dgm:pt>
    <dgm:pt modelId="{2D0C6D4F-30B8-4017-9C21-764AC07BD6CC}" type="sibTrans" cxnId="{A278385A-6580-4DC7-8501-DD99722871F3}">
      <dgm:prSet/>
      <dgm:spPr/>
      <dgm:t>
        <a:bodyPr/>
        <a:lstStyle/>
        <a:p>
          <a:endParaRPr lang="en-US"/>
        </a:p>
      </dgm:t>
    </dgm:pt>
    <dgm:pt modelId="{DC9DA9A3-EB6E-4D9C-B4A0-49C487376229}" type="pres">
      <dgm:prSet presAssocID="{2555C81C-86DF-4763-9DCB-A3B60394E6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F50CF4-5A4F-4329-B010-D2003A5EB16D}" type="pres">
      <dgm:prSet presAssocID="{CA59221A-B7C4-4517-9B93-66D7DCAA736C}" presName="root" presStyleCnt="0"/>
      <dgm:spPr/>
    </dgm:pt>
    <dgm:pt modelId="{D320FF87-9094-41CA-8966-2056CCD055AC}" type="pres">
      <dgm:prSet presAssocID="{CA59221A-B7C4-4517-9B93-66D7DCAA736C}" presName="rootComposite" presStyleCnt="0"/>
      <dgm:spPr/>
    </dgm:pt>
    <dgm:pt modelId="{C2112085-6A41-4F73-9356-F2B69941A728}" type="pres">
      <dgm:prSet presAssocID="{CA59221A-B7C4-4517-9B93-66D7DCAA736C}" presName="rootText" presStyleLbl="node1" presStyleIdx="0" presStyleCnt="2" custLinFactNeighborY="-3"/>
      <dgm:spPr/>
      <dgm:t>
        <a:bodyPr/>
        <a:lstStyle/>
        <a:p>
          <a:endParaRPr lang="en-US"/>
        </a:p>
      </dgm:t>
    </dgm:pt>
    <dgm:pt modelId="{CAF43921-7459-4956-B203-B5818DD1C71F}" type="pres">
      <dgm:prSet presAssocID="{CA59221A-B7C4-4517-9B93-66D7DCAA736C}" presName="rootConnector" presStyleLbl="node1" presStyleIdx="0" presStyleCnt="2"/>
      <dgm:spPr/>
      <dgm:t>
        <a:bodyPr/>
        <a:lstStyle/>
        <a:p>
          <a:endParaRPr lang="en-US"/>
        </a:p>
      </dgm:t>
    </dgm:pt>
    <dgm:pt modelId="{7CFBE73D-7DFC-4095-8937-5C096D65BD82}" type="pres">
      <dgm:prSet presAssocID="{CA59221A-B7C4-4517-9B93-66D7DCAA736C}" presName="childShape" presStyleCnt="0"/>
      <dgm:spPr/>
    </dgm:pt>
    <dgm:pt modelId="{82F67D86-16CF-487B-A226-8CE16E4C0C7D}" type="pres">
      <dgm:prSet presAssocID="{77E60240-265A-4EF5-934C-E15408F9F942}" presName="Name13" presStyleLbl="parChTrans1D2" presStyleIdx="0" presStyleCnt="2"/>
      <dgm:spPr/>
      <dgm:t>
        <a:bodyPr/>
        <a:lstStyle/>
        <a:p>
          <a:endParaRPr lang="en-US"/>
        </a:p>
      </dgm:t>
    </dgm:pt>
    <dgm:pt modelId="{D6B3246F-B9D3-46F9-AF58-DC5529AD1818}" type="pres">
      <dgm:prSet presAssocID="{A525A1CB-00DA-481A-AA30-E941CFAED77F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BA76A-5608-4B9E-8385-64089BD0854D}" type="pres">
      <dgm:prSet presAssocID="{B70160FD-7575-4CB6-92B7-929EDE137CE9}" presName="root" presStyleCnt="0"/>
      <dgm:spPr/>
    </dgm:pt>
    <dgm:pt modelId="{8C11473E-52FE-434D-B38E-1EB048A82383}" type="pres">
      <dgm:prSet presAssocID="{B70160FD-7575-4CB6-92B7-929EDE137CE9}" presName="rootComposite" presStyleCnt="0"/>
      <dgm:spPr/>
    </dgm:pt>
    <dgm:pt modelId="{C2002391-88E0-436B-ADBE-A02C864FFA25}" type="pres">
      <dgm:prSet presAssocID="{B70160FD-7575-4CB6-92B7-929EDE137CE9}" presName="rootText" presStyleLbl="node1" presStyleIdx="1" presStyleCnt="2"/>
      <dgm:spPr/>
      <dgm:t>
        <a:bodyPr/>
        <a:lstStyle/>
        <a:p>
          <a:endParaRPr lang="en-US"/>
        </a:p>
      </dgm:t>
    </dgm:pt>
    <dgm:pt modelId="{337C3837-5BD3-4D50-98E6-7EFB1876FE91}" type="pres">
      <dgm:prSet presAssocID="{B70160FD-7575-4CB6-92B7-929EDE137CE9}" presName="rootConnector" presStyleLbl="node1" presStyleIdx="1" presStyleCnt="2"/>
      <dgm:spPr/>
      <dgm:t>
        <a:bodyPr/>
        <a:lstStyle/>
        <a:p>
          <a:endParaRPr lang="en-US"/>
        </a:p>
      </dgm:t>
    </dgm:pt>
    <dgm:pt modelId="{0A4EB654-E5D4-4AEF-8824-8EAED8FC6784}" type="pres">
      <dgm:prSet presAssocID="{B70160FD-7575-4CB6-92B7-929EDE137CE9}" presName="childShape" presStyleCnt="0"/>
      <dgm:spPr/>
    </dgm:pt>
    <dgm:pt modelId="{4ACCE766-EFC6-4819-B9D9-9025656443EE}" type="pres">
      <dgm:prSet presAssocID="{C286F887-28B9-46BE-80D8-4563DC4C7DE5}" presName="Name13" presStyleLbl="parChTrans1D2" presStyleIdx="1" presStyleCnt="2"/>
      <dgm:spPr/>
      <dgm:t>
        <a:bodyPr/>
        <a:lstStyle/>
        <a:p>
          <a:endParaRPr lang="en-US"/>
        </a:p>
      </dgm:t>
    </dgm:pt>
    <dgm:pt modelId="{0D84B133-65F5-41E1-8FEA-825D4A7AD2E4}" type="pres">
      <dgm:prSet presAssocID="{0FE55051-CACF-49E2-927C-288819115108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CF8C48-0AF3-4D73-A8CB-2FAB395F880B}" type="presOf" srcId="{B70160FD-7575-4CB6-92B7-929EDE137CE9}" destId="{C2002391-88E0-436B-ADBE-A02C864FFA25}" srcOrd="0" destOrd="0" presId="urn:microsoft.com/office/officeart/2005/8/layout/hierarchy3"/>
    <dgm:cxn modelId="{821A4F74-A744-402F-B556-B1AB605731C7}" type="presOf" srcId="{CA59221A-B7C4-4517-9B93-66D7DCAA736C}" destId="{CAF43921-7459-4956-B203-B5818DD1C71F}" srcOrd="1" destOrd="0" presId="urn:microsoft.com/office/officeart/2005/8/layout/hierarchy3"/>
    <dgm:cxn modelId="{432469F7-6464-4220-9297-425D8049956B}" srcId="{2555C81C-86DF-4763-9DCB-A3B60394E65F}" destId="{CA59221A-B7C4-4517-9B93-66D7DCAA736C}" srcOrd="0" destOrd="0" parTransId="{C3CBA961-4D9D-4C91-8630-A08C9384949F}" sibTransId="{F7E70D24-7470-4564-B87B-6E2591B0819A}"/>
    <dgm:cxn modelId="{349641E5-AFD3-432D-8826-41A4BE28EA1D}" type="presOf" srcId="{CA59221A-B7C4-4517-9B93-66D7DCAA736C}" destId="{C2112085-6A41-4F73-9356-F2B69941A728}" srcOrd="0" destOrd="0" presId="urn:microsoft.com/office/officeart/2005/8/layout/hierarchy3"/>
    <dgm:cxn modelId="{EB9B7480-01CB-4E0C-89C8-3B8FED8BB5B3}" type="presOf" srcId="{2555C81C-86DF-4763-9DCB-A3B60394E65F}" destId="{DC9DA9A3-EB6E-4D9C-B4A0-49C487376229}" srcOrd="0" destOrd="0" presId="urn:microsoft.com/office/officeart/2005/8/layout/hierarchy3"/>
    <dgm:cxn modelId="{953A0784-C478-49B4-900E-AF61B3033A8D}" srcId="{2555C81C-86DF-4763-9DCB-A3B60394E65F}" destId="{B70160FD-7575-4CB6-92B7-929EDE137CE9}" srcOrd="1" destOrd="0" parTransId="{EAD44F25-90DF-434A-89F2-A4112CB558F9}" sibTransId="{959C8F44-0AA9-4583-A0E2-9A4092ABA11D}"/>
    <dgm:cxn modelId="{A278385A-6580-4DC7-8501-DD99722871F3}" srcId="{B70160FD-7575-4CB6-92B7-929EDE137CE9}" destId="{0FE55051-CACF-49E2-927C-288819115108}" srcOrd="0" destOrd="0" parTransId="{C286F887-28B9-46BE-80D8-4563DC4C7DE5}" sibTransId="{2D0C6D4F-30B8-4017-9C21-764AC07BD6CC}"/>
    <dgm:cxn modelId="{E33CB233-F881-4839-BBD8-5D5C960EE748}" type="presOf" srcId="{77E60240-265A-4EF5-934C-E15408F9F942}" destId="{82F67D86-16CF-487B-A226-8CE16E4C0C7D}" srcOrd="0" destOrd="0" presId="urn:microsoft.com/office/officeart/2005/8/layout/hierarchy3"/>
    <dgm:cxn modelId="{A5EF6E42-ED43-44DF-BCFA-B98FD9BA54D1}" type="presOf" srcId="{C286F887-28B9-46BE-80D8-4563DC4C7DE5}" destId="{4ACCE766-EFC6-4819-B9D9-9025656443EE}" srcOrd="0" destOrd="0" presId="urn:microsoft.com/office/officeart/2005/8/layout/hierarchy3"/>
    <dgm:cxn modelId="{4B2EAFF5-4F64-4961-9672-172FDE694F3A}" srcId="{CA59221A-B7C4-4517-9B93-66D7DCAA736C}" destId="{A525A1CB-00DA-481A-AA30-E941CFAED77F}" srcOrd="0" destOrd="0" parTransId="{77E60240-265A-4EF5-934C-E15408F9F942}" sibTransId="{D0BAA429-BFAF-40C0-AEAA-8040382013DB}"/>
    <dgm:cxn modelId="{1CDA96CA-5679-477E-BCF8-0D8CB80F9193}" type="presOf" srcId="{B70160FD-7575-4CB6-92B7-929EDE137CE9}" destId="{337C3837-5BD3-4D50-98E6-7EFB1876FE91}" srcOrd="1" destOrd="0" presId="urn:microsoft.com/office/officeart/2005/8/layout/hierarchy3"/>
    <dgm:cxn modelId="{BEDDDACB-9E19-4758-AAAC-5F87FF0EA670}" type="presOf" srcId="{A525A1CB-00DA-481A-AA30-E941CFAED77F}" destId="{D6B3246F-B9D3-46F9-AF58-DC5529AD1818}" srcOrd="0" destOrd="0" presId="urn:microsoft.com/office/officeart/2005/8/layout/hierarchy3"/>
    <dgm:cxn modelId="{C8B6E7E2-0EAC-46D5-808E-99BEB2E7C820}" type="presOf" srcId="{0FE55051-CACF-49E2-927C-288819115108}" destId="{0D84B133-65F5-41E1-8FEA-825D4A7AD2E4}" srcOrd="0" destOrd="0" presId="urn:microsoft.com/office/officeart/2005/8/layout/hierarchy3"/>
    <dgm:cxn modelId="{7C217DE1-2746-4FD3-AC3F-7B5E2A00868F}" type="presParOf" srcId="{DC9DA9A3-EB6E-4D9C-B4A0-49C487376229}" destId="{21F50CF4-5A4F-4329-B010-D2003A5EB16D}" srcOrd="0" destOrd="0" presId="urn:microsoft.com/office/officeart/2005/8/layout/hierarchy3"/>
    <dgm:cxn modelId="{40526D8D-00D7-4722-AAB4-F6A8CBE95CAF}" type="presParOf" srcId="{21F50CF4-5A4F-4329-B010-D2003A5EB16D}" destId="{D320FF87-9094-41CA-8966-2056CCD055AC}" srcOrd="0" destOrd="0" presId="urn:microsoft.com/office/officeart/2005/8/layout/hierarchy3"/>
    <dgm:cxn modelId="{F0EDAC2A-2FDE-4DB6-8F8C-48CFB6315558}" type="presParOf" srcId="{D320FF87-9094-41CA-8966-2056CCD055AC}" destId="{C2112085-6A41-4F73-9356-F2B69941A728}" srcOrd="0" destOrd="0" presId="urn:microsoft.com/office/officeart/2005/8/layout/hierarchy3"/>
    <dgm:cxn modelId="{D3CE9747-4F2B-4B83-94AD-4CBD983CAB4F}" type="presParOf" srcId="{D320FF87-9094-41CA-8966-2056CCD055AC}" destId="{CAF43921-7459-4956-B203-B5818DD1C71F}" srcOrd="1" destOrd="0" presId="urn:microsoft.com/office/officeart/2005/8/layout/hierarchy3"/>
    <dgm:cxn modelId="{5F65DD58-11CE-4AFD-B815-6C6F60D58774}" type="presParOf" srcId="{21F50CF4-5A4F-4329-B010-D2003A5EB16D}" destId="{7CFBE73D-7DFC-4095-8937-5C096D65BD82}" srcOrd="1" destOrd="0" presId="urn:microsoft.com/office/officeart/2005/8/layout/hierarchy3"/>
    <dgm:cxn modelId="{A7302C79-34C4-4F8F-9554-46A463EE82EA}" type="presParOf" srcId="{7CFBE73D-7DFC-4095-8937-5C096D65BD82}" destId="{82F67D86-16CF-487B-A226-8CE16E4C0C7D}" srcOrd="0" destOrd="0" presId="urn:microsoft.com/office/officeart/2005/8/layout/hierarchy3"/>
    <dgm:cxn modelId="{2A66E648-BB10-4766-A604-5429062D7C10}" type="presParOf" srcId="{7CFBE73D-7DFC-4095-8937-5C096D65BD82}" destId="{D6B3246F-B9D3-46F9-AF58-DC5529AD1818}" srcOrd="1" destOrd="0" presId="urn:microsoft.com/office/officeart/2005/8/layout/hierarchy3"/>
    <dgm:cxn modelId="{E6FBDAD5-B1DB-49B7-A828-8FACA8929E0B}" type="presParOf" srcId="{DC9DA9A3-EB6E-4D9C-B4A0-49C487376229}" destId="{0BEBA76A-5608-4B9E-8385-64089BD0854D}" srcOrd="1" destOrd="0" presId="urn:microsoft.com/office/officeart/2005/8/layout/hierarchy3"/>
    <dgm:cxn modelId="{752CB39E-4E04-4FF6-9C01-02F077723D56}" type="presParOf" srcId="{0BEBA76A-5608-4B9E-8385-64089BD0854D}" destId="{8C11473E-52FE-434D-B38E-1EB048A82383}" srcOrd="0" destOrd="0" presId="urn:microsoft.com/office/officeart/2005/8/layout/hierarchy3"/>
    <dgm:cxn modelId="{D0CBB717-280A-4A9A-A1C4-13ADA2CB28FC}" type="presParOf" srcId="{8C11473E-52FE-434D-B38E-1EB048A82383}" destId="{C2002391-88E0-436B-ADBE-A02C864FFA25}" srcOrd="0" destOrd="0" presId="urn:microsoft.com/office/officeart/2005/8/layout/hierarchy3"/>
    <dgm:cxn modelId="{7BA79C2C-E82C-4D85-895F-45DCEFFF5281}" type="presParOf" srcId="{8C11473E-52FE-434D-B38E-1EB048A82383}" destId="{337C3837-5BD3-4D50-98E6-7EFB1876FE91}" srcOrd="1" destOrd="0" presId="urn:microsoft.com/office/officeart/2005/8/layout/hierarchy3"/>
    <dgm:cxn modelId="{F2AB6C64-1040-4C49-A2FA-C67CDD09404E}" type="presParOf" srcId="{0BEBA76A-5608-4B9E-8385-64089BD0854D}" destId="{0A4EB654-E5D4-4AEF-8824-8EAED8FC6784}" srcOrd="1" destOrd="0" presId="urn:microsoft.com/office/officeart/2005/8/layout/hierarchy3"/>
    <dgm:cxn modelId="{3A3B1A95-3092-493F-8348-8DD7B8A2948E}" type="presParOf" srcId="{0A4EB654-E5D4-4AEF-8824-8EAED8FC6784}" destId="{4ACCE766-EFC6-4819-B9D9-9025656443EE}" srcOrd="0" destOrd="0" presId="urn:microsoft.com/office/officeart/2005/8/layout/hierarchy3"/>
    <dgm:cxn modelId="{9D3E3C8F-47CB-4C9F-8E8E-B32673C86030}" type="presParOf" srcId="{0A4EB654-E5D4-4AEF-8824-8EAED8FC6784}" destId="{0D84B133-65F5-41E1-8FEA-825D4A7AD2E4}" srcOrd="1" destOrd="0" presId="urn:microsoft.com/office/officeart/2005/8/layout/hierarchy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55C81C-86DF-4763-9DCB-A3B60394E65F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59221A-B7C4-4517-9B93-66D7DCAA736C}">
      <dgm:prSet phldrT="[Text]"/>
      <dgm:sp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900000" scaled="0"/>
          <a:tileRect/>
        </a:gradFill>
      </dgm:spPr>
      <dgm:t>
        <a:bodyPr/>
        <a:lstStyle/>
        <a:p>
          <a:r>
            <a:rPr lang="en-US" b="1" dirty="0" err="1" smtClean="0">
              <a:solidFill>
                <a:schemeClr val="accent2"/>
              </a:solidFill>
            </a:rPr>
            <a:t>ভুল</a:t>
          </a:r>
          <a:endParaRPr lang="en-US" b="1" dirty="0">
            <a:solidFill>
              <a:schemeClr val="accent2"/>
            </a:solidFill>
          </a:endParaRPr>
        </a:p>
      </dgm:t>
    </dgm:pt>
    <dgm:pt modelId="{C3CBA961-4D9D-4C91-8630-A08C9384949F}" type="parTrans" cxnId="{432469F7-6464-4220-9297-425D8049956B}">
      <dgm:prSet/>
      <dgm:spPr/>
      <dgm:t>
        <a:bodyPr/>
        <a:lstStyle/>
        <a:p>
          <a:endParaRPr lang="en-US"/>
        </a:p>
      </dgm:t>
    </dgm:pt>
    <dgm:pt modelId="{F7E70D24-7470-4564-B87B-6E2591B0819A}" type="sibTrans" cxnId="{432469F7-6464-4220-9297-425D8049956B}">
      <dgm:prSet/>
      <dgm:spPr/>
      <dgm:t>
        <a:bodyPr/>
        <a:lstStyle/>
        <a:p>
          <a:endParaRPr lang="en-US"/>
        </a:p>
      </dgm:t>
    </dgm:pt>
    <dgm:pt modelId="{A525A1CB-00DA-481A-AA30-E941CFAED77F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ষ্টেশন</a:t>
          </a:r>
          <a:endParaRPr lang="en-US" b="1" dirty="0">
            <a:solidFill>
              <a:srgbClr val="6600CC"/>
            </a:solidFill>
          </a:endParaRPr>
        </a:p>
      </dgm:t>
    </dgm:pt>
    <dgm:pt modelId="{77E60240-265A-4EF5-934C-E15408F9F942}" type="parTrans" cxnId="{4B2EAFF5-4F64-4961-9672-172FDE694F3A}">
      <dgm:prSet/>
      <dgm:spPr/>
      <dgm:t>
        <a:bodyPr/>
        <a:lstStyle/>
        <a:p>
          <a:endParaRPr lang="en-US"/>
        </a:p>
      </dgm:t>
    </dgm:pt>
    <dgm:pt modelId="{D0BAA429-BFAF-40C0-AEAA-8040382013DB}" type="sibTrans" cxnId="{4B2EAFF5-4F64-4961-9672-172FDE694F3A}">
      <dgm:prSet/>
      <dgm:spPr/>
      <dgm:t>
        <a:bodyPr/>
        <a:lstStyle/>
        <a:p>
          <a:endParaRPr lang="en-US"/>
        </a:p>
      </dgm:t>
    </dgm:pt>
    <dgm:pt modelId="{B70160FD-7575-4CB6-92B7-929EDE137CE9}">
      <dgm:prSet phldrT="[Text]"/>
      <dgm:sp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lang="en-US" b="1" dirty="0" err="1" smtClean="0">
              <a:solidFill>
                <a:srgbClr val="006600"/>
              </a:solidFill>
            </a:rPr>
            <a:t>সঠিক</a:t>
          </a:r>
          <a:endParaRPr lang="en-US" b="1" dirty="0">
            <a:solidFill>
              <a:srgbClr val="006600"/>
            </a:solidFill>
          </a:endParaRPr>
        </a:p>
      </dgm:t>
    </dgm:pt>
    <dgm:pt modelId="{EAD44F25-90DF-434A-89F2-A4112CB558F9}" type="parTrans" cxnId="{953A0784-C478-49B4-900E-AF61B3033A8D}">
      <dgm:prSet/>
      <dgm:spPr/>
      <dgm:t>
        <a:bodyPr/>
        <a:lstStyle/>
        <a:p>
          <a:endParaRPr lang="en-US"/>
        </a:p>
      </dgm:t>
    </dgm:pt>
    <dgm:pt modelId="{959C8F44-0AA9-4583-A0E2-9A4092ABA11D}" type="sibTrans" cxnId="{953A0784-C478-49B4-900E-AF61B3033A8D}">
      <dgm:prSet/>
      <dgm:spPr/>
      <dgm:t>
        <a:bodyPr/>
        <a:lstStyle/>
        <a:p>
          <a:endParaRPr lang="en-US"/>
        </a:p>
      </dgm:t>
    </dgm:pt>
    <dgm:pt modelId="{0FE55051-CACF-49E2-927C-288819115108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স্টেশন</a:t>
          </a:r>
          <a:endParaRPr lang="en-US" b="1" dirty="0">
            <a:solidFill>
              <a:srgbClr val="6600CC"/>
            </a:solidFill>
          </a:endParaRPr>
        </a:p>
      </dgm:t>
    </dgm:pt>
    <dgm:pt modelId="{C286F887-28B9-46BE-80D8-4563DC4C7DE5}" type="parTrans" cxnId="{A278385A-6580-4DC7-8501-DD99722871F3}">
      <dgm:prSet/>
      <dgm:spPr/>
      <dgm:t>
        <a:bodyPr/>
        <a:lstStyle/>
        <a:p>
          <a:endParaRPr lang="en-US"/>
        </a:p>
      </dgm:t>
    </dgm:pt>
    <dgm:pt modelId="{2D0C6D4F-30B8-4017-9C21-764AC07BD6CC}" type="sibTrans" cxnId="{A278385A-6580-4DC7-8501-DD99722871F3}">
      <dgm:prSet/>
      <dgm:spPr/>
      <dgm:t>
        <a:bodyPr/>
        <a:lstStyle/>
        <a:p>
          <a:endParaRPr lang="en-US"/>
        </a:p>
      </dgm:t>
    </dgm:pt>
    <dgm:pt modelId="{DC9DA9A3-EB6E-4D9C-B4A0-49C487376229}" type="pres">
      <dgm:prSet presAssocID="{2555C81C-86DF-4763-9DCB-A3B60394E6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F50CF4-5A4F-4329-B010-D2003A5EB16D}" type="pres">
      <dgm:prSet presAssocID="{CA59221A-B7C4-4517-9B93-66D7DCAA736C}" presName="root" presStyleCnt="0"/>
      <dgm:spPr/>
    </dgm:pt>
    <dgm:pt modelId="{D320FF87-9094-41CA-8966-2056CCD055AC}" type="pres">
      <dgm:prSet presAssocID="{CA59221A-B7C4-4517-9B93-66D7DCAA736C}" presName="rootComposite" presStyleCnt="0"/>
      <dgm:spPr/>
    </dgm:pt>
    <dgm:pt modelId="{C2112085-6A41-4F73-9356-F2B69941A728}" type="pres">
      <dgm:prSet presAssocID="{CA59221A-B7C4-4517-9B93-66D7DCAA736C}" presName="rootText" presStyleLbl="node1" presStyleIdx="0" presStyleCnt="2" custLinFactNeighborY="-3"/>
      <dgm:spPr/>
      <dgm:t>
        <a:bodyPr/>
        <a:lstStyle/>
        <a:p>
          <a:endParaRPr lang="en-US"/>
        </a:p>
      </dgm:t>
    </dgm:pt>
    <dgm:pt modelId="{CAF43921-7459-4956-B203-B5818DD1C71F}" type="pres">
      <dgm:prSet presAssocID="{CA59221A-B7C4-4517-9B93-66D7DCAA736C}" presName="rootConnector" presStyleLbl="node1" presStyleIdx="0" presStyleCnt="2"/>
      <dgm:spPr/>
      <dgm:t>
        <a:bodyPr/>
        <a:lstStyle/>
        <a:p>
          <a:endParaRPr lang="en-US"/>
        </a:p>
      </dgm:t>
    </dgm:pt>
    <dgm:pt modelId="{7CFBE73D-7DFC-4095-8937-5C096D65BD82}" type="pres">
      <dgm:prSet presAssocID="{CA59221A-B7C4-4517-9B93-66D7DCAA736C}" presName="childShape" presStyleCnt="0"/>
      <dgm:spPr/>
    </dgm:pt>
    <dgm:pt modelId="{82F67D86-16CF-487B-A226-8CE16E4C0C7D}" type="pres">
      <dgm:prSet presAssocID="{77E60240-265A-4EF5-934C-E15408F9F942}" presName="Name13" presStyleLbl="parChTrans1D2" presStyleIdx="0" presStyleCnt="2"/>
      <dgm:spPr/>
      <dgm:t>
        <a:bodyPr/>
        <a:lstStyle/>
        <a:p>
          <a:endParaRPr lang="en-US"/>
        </a:p>
      </dgm:t>
    </dgm:pt>
    <dgm:pt modelId="{D6B3246F-B9D3-46F9-AF58-DC5529AD1818}" type="pres">
      <dgm:prSet presAssocID="{A525A1CB-00DA-481A-AA30-E941CFAED77F}" presName="childText" presStyleLbl="bgAcc1" presStyleIdx="0" presStyleCnt="2" custLinFactNeighborX="2546" custLinFactNeighborY="1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BA76A-5608-4B9E-8385-64089BD0854D}" type="pres">
      <dgm:prSet presAssocID="{B70160FD-7575-4CB6-92B7-929EDE137CE9}" presName="root" presStyleCnt="0"/>
      <dgm:spPr/>
    </dgm:pt>
    <dgm:pt modelId="{8C11473E-52FE-434D-B38E-1EB048A82383}" type="pres">
      <dgm:prSet presAssocID="{B70160FD-7575-4CB6-92B7-929EDE137CE9}" presName="rootComposite" presStyleCnt="0"/>
      <dgm:spPr/>
    </dgm:pt>
    <dgm:pt modelId="{C2002391-88E0-436B-ADBE-A02C864FFA25}" type="pres">
      <dgm:prSet presAssocID="{B70160FD-7575-4CB6-92B7-929EDE137CE9}" presName="rootText" presStyleLbl="node1" presStyleIdx="1" presStyleCnt="2"/>
      <dgm:spPr/>
      <dgm:t>
        <a:bodyPr/>
        <a:lstStyle/>
        <a:p>
          <a:endParaRPr lang="en-US"/>
        </a:p>
      </dgm:t>
    </dgm:pt>
    <dgm:pt modelId="{337C3837-5BD3-4D50-98E6-7EFB1876FE91}" type="pres">
      <dgm:prSet presAssocID="{B70160FD-7575-4CB6-92B7-929EDE137CE9}" presName="rootConnector" presStyleLbl="node1" presStyleIdx="1" presStyleCnt="2"/>
      <dgm:spPr/>
      <dgm:t>
        <a:bodyPr/>
        <a:lstStyle/>
        <a:p>
          <a:endParaRPr lang="en-US"/>
        </a:p>
      </dgm:t>
    </dgm:pt>
    <dgm:pt modelId="{0A4EB654-E5D4-4AEF-8824-8EAED8FC6784}" type="pres">
      <dgm:prSet presAssocID="{B70160FD-7575-4CB6-92B7-929EDE137CE9}" presName="childShape" presStyleCnt="0"/>
      <dgm:spPr/>
    </dgm:pt>
    <dgm:pt modelId="{4ACCE766-EFC6-4819-B9D9-9025656443EE}" type="pres">
      <dgm:prSet presAssocID="{C286F887-28B9-46BE-80D8-4563DC4C7DE5}" presName="Name13" presStyleLbl="parChTrans1D2" presStyleIdx="1" presStyleCnt="2"/>
      <dgm:spPr/>
      <dgm:t>
        <a:bodyPr/>
        <a:lstStyle/>
        <a:p>
          <a:endParaRPr lang="en-US"/>
        </a:p>
      </dgm:t>
    </dgm:pt>
    <dgm:pt modelId="{0D84B133-65F5-41E1-8FEA-825D4A7AD2E4}" type="pres">
      <dgm:prSet presAssocID="{0FE55051-CACF-49E2-927C-288819115108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2EAFF5-4F64-4961-9672-172FDE694F3A}" srcId="{CA59221A-B7C4-4517-9B93-66D7DCAA736C}" destId="{A525A1CB-00DA-481A-AA30-E941CFAED77F}" srcOrd="0" destOrd="0" parTransId="{77E60240-265A-4EF5-934C-E15408F9F942}" sibTransId="{D0BAA429-BFAF-40C0-AEAA-8040382013DB}"/>
    <dgm:cxn modelId="{DD4741FC-B020-4092-9136-DAAA422EE90D}" type="presOf" srcId="{CA59221A-B7C4-4517-9B93-66D7DCAA736C}" destId="{C2112085-6A41-4F73-9356-F2B69941A728}" srcOrd="0" destOrd="0" presId="urn:microsoft.com/office/officeart/2005/8/layout/hierarchy3"/>
    <dgm:cxn modelId="{F79A65C8-26E6-47FC-9917-94C31F2B0F10}" type="presOf" srcId="{B70160FD-7575-4CB6-92B7-929EDE137CE9}" destId="{337C3837-5BD3-4D50-98E6-7EFB1876FE91}" srcOrd="1" destOrd="0" presId="urn:microsoft.com/office/officeart/2005/8/layout/hierarchy3"/>
    <dgm:cxn modelId="{953A0784-C478-49B4-900E-AF61B3033A8D}" srcId="{2555C81C-86DF-4763-9DCB-A3B60394E65F}" destId="{B70160FD-7575-4CB6-92B7-929EDE137CE9}" srcOrd="1" destOrd="0" parTransId="{EAD44F25-90DF-434A-89F2-A4112CB558F9}" sibTransId="{959C8F44-0AA9-4583-A0E2-9A4092ABA11D}"/>
    <dgm:cxn modelId="{432469F7-6464-4220-9297-425D8049956B}" srcId="{2555C81C-86DF-4763-9DCB-A3B60394E65F}" destId="{CA59221A-B7C4-4517-9B93-66D7DCAA736C}" srcOrd="0" destOrd="0" parTransId="{C3CBA961-4D9D-4C91-8630-A08C9384949F}" sibTransId="{F7E70D24-7470-4564-B87B-6E2591B0819A}"/>
    <dgm:cxn modelId="{0F567688-62BB-43F9-9D49-545810124592}" type="presOf" srcId="{2555C81C-86DF-4763-9DCB-A3B60394E65F}" destId="{DC9DA9A3-EB6E-4D9C-B4A0-49C487376229}" srcOrd="0" destOrd="0" presId="urn:microsoft.com/office/officeart/2005/8/layout/hierarchy3"/>
    <dgm:cxn modelId="{E0B69D57-953A-4B2A-A4DB-D19C14C287BC}" type="presOf" srcId="{C286F887-28B9-46BE-80D8-4563DC4C7DE5}" destId="{4ACCE766-EFC6-4819-B9D9-9025656443EE}" srcOrd="0" destOrd="0" presId="urn:microsoft.com/office/officeart/2005/8/layout/hierarchy3"/>
    <dgm:cxn modelId="{A278385A-6580-4DC7-8501-DD99722871F3}" srcId="{B70160FD-7575-4CB6-92B7-929EDE137CE9}" destId="{0FE55051-CACF-49E2-927C-288819115108}" srcOrd="0" destOrd="0" parTransId="{C286F887-28B9-46BE-80D8-4563DC4C7DE5}" sibTransId="{2D0C6D4F-30B8-4017-9C21-764AC07BD6CC}"/>
    <dgm:cxn modelId="{2CF0B5A7-4783-4476-949F-DB878648A85B}" type="presOf" srcId="{0FE55051-CACF-49E2-927C-288819115108}" destId="{0D84B133-65F5-41E1-8FEA-825D4A7AD2E4}" srcOrd="0" destOrd="0" presId="urn:microsoft.com/office/officeart/2005/8/layout/hierarchy3"/>
    <dgm:cxn modelId="{B79188B9-EDD1-4063-831D-39975559D81B}" type="presOf" srcId="{CA59221A-B7C4-4517-9B93-66D7DCAA736C}" destId="{CAF43921-7459-4956-B203-B5818DD1C71F}" srcOrd="1" destOrd="0" presId="urn:microsoft.com/office/officeart/2005/8/layout/hierarchy3"/>
    <dgm:cxn modelId="{CF0E0A3B-D1B4-4D13-B17B-BDCD0114F302}" type="presOf" srcId="{B70160FD-7575-4CB6-92B7-929EDE137CE9}" destId="{C2002391-88E0-436B-ADBE-A02C864FFA25}" srcOrd="0" destOrd="0" presId="urn:microsoft.com/office/officeart/2005/8/layout/hierarchy3"/>
    <dgm:cxn modelId="{A7B4E174-89FD-464D-A46B-3600A4CAA278}" type="presOf" srcId="{77E60240-265A-4EF5-934C-E15408F9F942}" destId="{82F67D86-16CF-487B-A226-8CE16E4C0C7D}" srcOrd="0" destOrd="0" presId="urn:microsoft.com/office/officeart/2005/8/layout/hierarchy3"/>
    <dgm:cxn modelId="{E2D19FD5-8937-4DB6-B6C8-CA65033F1653}" type="presOf" srcId="{A525A1CB-00DA-481A-AA30-E941CFAED77F}" destId="{D6B3246F-B9D3-46F9-AF58-DC5529AD1818}" srcOrd="0" destOrd="0" presId="urn:microsoft.com/office/officeart/2005/8/layout/hierarchy3"/>
    <dgm:cxn modelId="{424F1A0B-FF04-4CEA-8C87-762C800B7D57}" type="presParOf" srcId="{DC9DA9A3-EB6E-4D9C-B4A0-49C487376229}" destId="{21F50CF4-5A4F-4329-B010-D2003A5EB16D}" srcOrd="0" destOrd="0" presId="urn:microsoft.com/office/officeart/2005/8/layout/hierarchy3"/>
    <dgm:cxn modelId="{B09A7A4E-2E4C-40F1-899E-13A1A89A9927}" type="presParOf" srcId="{21F50CF4-5A4F-4329-B010-D2003A5EB16D}" destId="{D320FF87-9094-41CA-8966-2056CCD055AC}" srcOrd="0" destOrd="0" presId="urn:microsoft.com/office/officeart/2005/8/layout/hierarchy3"/>
    <dgm:cxn modelId="{564DFCCB-1A22-4250-8C67-F3CE8304F560}" type="presParOf" srcId="{D320FF87-9094-41CA-8966-2056CCD055AC}" destId="{C2112085-6A41-4F73-9356-F2B69941A728}" srcOrd="0" destOrd="0" presId="urn:microsoft.com/office/officeart/2005/8/layout/hierarchy3"/>
    <dgm:cxn modelId="{A84B4171-B5B6-4753-B0AD-6AE883F27264}" type="presParOf" srcId="{D320FF87-9094-41CA-8966-2056CCD055AC}" destId="{CAF43921-7459-4956-B203-B5818DD1C71F}" srcOrd="1" destOrd="0" presId="urn:microsoft.com/office/officeart/2005/8/layout/hierarchy3"/>
    <dgm:cxn modelId="{2C5F15D5-2C76-47C7-A6D8-D3CFC4923614}" type="presParOf" srcId="{21F50CF4-5A4F-4329-B010-D2003A5EB16D}" destId="{7CFBE73D-7DFC-4095-8937-5C096D65BD82}" srcOrd="1" destOrd="0" presId="urn:microsoft.com/office/officeart/2005/8/layout/hierarchy3"/>
    <dgm:cxn modelId="{1A44D16C-3A98-46E2-977E-4EEFCC3F3855}" type="presParOf" srcId="{7CFBE73D-7DFC-4095-8937-5C096D65BD82}" destId="{82F67D86-16CF-487B-A226-8CE16E4C0C7D}" srcOrd="0" destOrd="0" presId="urn:microsoft.com/office/officeart/2005/8/layout/hierarchy3"/>
    <dgm:cxn modelId="{4C552311-4A3E-49E2-9688-FBBA3742C85D}" type="presParOf" srcId="{7CFBE73D-7DFC-4095-8937-5C096D65BD82}" destId="{D6B3246F-B9D3-46F9-AF58-DC5529AD1818}" srcOrd="1" destOrd="0" presId="urn:microsoft.com/office/officeart/2005/8/layout/hierarchy3"/>
    <dgm:cxn modelId="{681BA7E2-F19B-4536-A034-E9C49AEE31FD}" type="presParOf" srcId="{DC9DA9A3-EB6E-4D9C-B4A0-49C487376229}" destId="{0BEBA76A-5608-4B9E-8385-64089BD0854D}" srcOrd="1" destOrd="0" presId="urn:microsoft.com/office/officeart/2005/8/layout/hierarchy3"/>
    <dgm:cxn modelId="{7C7ADB32-4881-47D0-832D-90DB7FF7B031}" type="presParOf" srcId="{0BEBA76A-5608-4B9E-8385-64089BD0854D}" destId="{8C11473E-52FE-434D-B38E-1EB048A82383}" srcOrd="0" destOrd="0" presId="urn:microsoft.com/office/officeart/2005/8/layout/hierarchy3"/>
    <dgm:cxn modelId="{B711BC34-C705-4D71-A323-59C371155B90}" type="presParOf" srcId="{8C11473E-52FE-434D-B38E-1EB048A82383}" destId="{C2002391-88E0-436B-ADBE-A02C864FFA25}" srcOrd="0" destOrd="0" presId="urn:microsoft.com/office/officeart/2005/8/layout/hierarchy3"/>
    <dgm:cxn modelId="{FD87AC85-8876-430E-A53D-961D96C5663D}" type="presParOf" srcId="{8C11473E-52FE-434D-B38E-1EB048A82383}" destId="{337C3837-5BD3-4D50-98E6-7EFB1876FE91}" srcOrd="1" destOrd="0" presId="urn:microsoft.com/office/officeart/2005/8/layout/hierarchy3"/>
    <dgm:cxn modelId="{63A66469-1AAB-4869-B4F7-BA6933AF270E}" type="presParOf" srcId="{0BEBA76A-5608-4B9E-8385-64089BD0854D}" destId="{0A4EB654-E5D4-4AEF-8824-8EAED8FC6784}" srcOrd="1" destOrd="0" presId="urn:microsoft.com/office/officeart/2005/8/layout/hierarchy3"/>
    <dgm:cxn modelId="{B46431B9-6CDC-40F5-8966-E3A0380FBC74}" type="presParOf" srcId="{0A4EB654-E5D4-4AEF-8824-8EAED8FC6784}" destId="{4ACCE766-EFC6-4819-B9D9-9025656443EE}" srcOrd="0" destOrd="0" presId="urn:microsoft.com/office/officeart/2005/8/layout/hierarchy3"/>
    <dgm:cxn modelId="{7D5A091D-AE52-4AFB-9C07-1C08A3FFE2B9}" type="presParOf" srcId="{0A4EB654-E5D4-4AEF-8824-8EAED8FC6784}" destId="{0D84B133-65F5-41E1-8FEA-825D4A7AD2E4}" srcOrd="1" destOrd="0" presId="urn:microsoft.com/office/officeart/2005/8/layout/hierarchy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55C81C-86DF-4763-9DCB-A3B60394E65F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59221A-B7C4-4517-9B93-66D7DCAA736C}">
      <dgm:prSet phldrT="[Text]"/>
      <dgm:sp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900000" scaled="0"/>
          <a:tileRect/>
        </a:gradFill>
      </dgm:spPr>
      <dgm:t>
        <a:bodyPr/>
        <a:lstStyle/>
        <a:p>
          <a:r>
            <a:rPr lang="en-US" b="1" dirty="0" err="1" smtClean="0">
              <a:solidFill>
                <a:schemeClr val="accent2"/>
              </a:solidFill>
            </a:rPr>
            <a:t>ভুল</a:t>
          </a:r>
          <a:endParaRPr lang="en-US" b="1" dirty="0">
            <a:solidFill>
              <a:schemeClr val="accent2"/>
            </a:solidFill>
          </a:endParaRPr>
        </a:p>
      </dgm:t>
    </dgm:pt>
    <dgm:pt modelId="{C3CBA961-4D9D-4C91-8630-A08C9384949F}" type="parTrans" cxnId="{432469F7-6464-4220-9297-425D8049956B}">
      <dgm:prSet/>
      <dgm:spPr/>
      <dgm:t>
        <a:bodyPr/>
        <a:lstStyle/>
        <a:p>
          <a:endParaRPr lang="en-US"/>
        </a:p>
      </dgm:t>
    </dgm:pt>
    <dgm:pt modelId="{F7E70D24-7470-4564-B87B-6E2591B0819A}" type="sibTrans" cxnId="{432469F7-6464-4220-9297-425D8049956B}">
      <dgm:prSet/>
      <dgm:spPr/>
      <dgm:t>
        <a:bodyPr/>
        <a:lstStyle/>
        <a:p>
          <a:endParaRPr lang="en-US"/>
        </a:p>
      </dgm:t>
    </dgm:pt>
    <dgm:pt modelId="{A525A1CB-00DA-481A-AA30-E941CFAED77F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হর্ণ</a:t>
          </a:r>
          <a:endParaRPr lang="en-US" b="1" dirty="0">
            <a:solidFill>
              <a:srgbClr val="6600CC"/>
            </a:solidFill>
          </a:endParaRPr>
        </a:p>
      </dgm:t>
    </dgm:pt>
    <dgm:pt modelId="{77E60240-265A-4EF5-934C-E15408F9F942}" type="parTrans" cxnId="{4B2EAFF5-4F64-4961-9672-172FDE694F3A}">
      <dgm:prSet/>
      <dgm:spPr/>
      <dgm:t>
        <a:bodyPr/>
        <a:lstStyle/>
        <a:p>
          <a:endParaRPr lang="en-US"/>
        </a:p>
      </dgm:t>
    </dgm:pt>
    <dgm:pt modelId="{D0BAA429-BFAF-40C0-AEAA-8040382013DB}" type="sibTrans" cxnId="{4B2EAFF5-4F64-4961-9672-172FDE694F3A}">
      <dgm:prSet/>
      <dgm:spPr/>
      <dgm:t>
        <a:bodyPr/>
        <a:lstStyle/>
        <a:p>
          <a:endParaRPr lang="en-US"/>
        </a:p>
      </dgm:t>
    </dgm:pt>
    <dgm:pt modelId="{B70160FD-7575-4CB6-92B7-929EDE137CE9}">
      <dgm:prSet phldrT="[Text]"/>
      <dgm:sp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lang="en-US" b="1" dirty="0" err="1" smtClean="0">
              <a:solidFill>
                <a:srgbClr val="006600"/>
              </a:solidFill>
            </a:rPr>
            <a:t>সঠিক</a:t>
          </a:r>
          <a:endParaRPr lang="en-US" b="1" dirty="0">
            <a:solidFill>
              <a:srgbClr val="006600"/>
            </a:solidFill>
          </a:endParaRPr>
        </a:p>
      </dgm:t>
    </dgm:pt>
    <dgm:pt modelId="{EAD44F25-90DF-434A-89F2-A4112CB558F9}" type="parTrans" cxnId="{953A0784-C478-49B4-900E-AF61B3033A8D}">
      <dgm:prSet/>
      <dgm:spPr/>
      <dgm:t>
        <a:bodyPr/>
        <a:lstStyle/>
        <a:p>
          <a:endParaRPr lang="en-US"/>
        </a:p>
      </dgm:t>
    </dgm:pt>
    <dgm:pt modelId="{959C8F44-0AA9-4583-A0E2-9A4092ABA11D}" type="sibTrans" cxnId="{953A0784-C478-49B4-900E-AF61B3033A8D}">
      <dgm:prSet/>
      <dgm:spPr/>
      <dgm:t>
        <a:bodyPr/>
        <a:lstStyle/>
        <a:p>
          <a:endParaRPr lang="en-US"/>
        </a:p>
      </dgm:t>
    </dgm:pt>
    <dgm:pt modelId="{0FE55051-CACF-49E2-927C-288819115108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b="1" dirty="0" err="1" smtClean="0">
              <a:solidFill>
                <a:srgbClr val="6600CC"/>
              </a:solidFill>
            </a:rPr>
            <a:t>হর্ন</a:t>
          </a:r>
          <a:endParaRPr lang="en-US" b="1" dirty="0">
            <a:solidFill>
              <a:srgbClr val="6600CC"/>
            </a:solidFill>
          </a:endParaRPr>
        </a:p>
      </dgm:t>
    </dgm:pt>
    <dgm:pt modelId="{C286F887-28B9-46BE-80D8-4563DC4C7DE5}" type="parTrans" cxnId="{A278385A-6580-4DC7-8501-DD99722871F3}">
      <dgm:prSet/>
      <dgm:spPr/>
      <dgm:t>
        <a:bodyPr/>
        <a:lstStyle/>
        <a:p>
          <a:endParaRPr lang="en-US"/>
        </a:p>
      </dgm:t>
    </dgm:pt>
    <dgm:pt modelId="{2D0C6D4F-30B8-4017-9C21-764AC07BD6CC}" type="sibTrans" cxnId="{A278385A-6580-4DC7-8501-DD99722871F3}">
      <dgm:prSet/>
      <dgm:spPr/>
      <dgm:t>
        <a:bodyPr/>
        <a:lstStyle/>
        <a:p>
          <a:endParaRPr lang="en-US"/>
        </a:p>
      </dgm:t>
    </dgm:pt>
    <dgm:pt modelId="{DC9DA9A3-EB6E-4D9C-B4A0-49C487376229}" type="pres">
      <dgm:prSet presAssocID="{2555C81C-86DF-4763-9DCB-A3B60394E6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F50CF4-5A4F-4329-B010-D2003A5EB16D}" type="pres">
      <dgm:prSet presAssocID="{CA59221A-B7C4-4517-9B93-66D7DCAA736C}" presName="root" presStyleCnt="0"/>
      <dgm:spPr/>
    </dgm:pt>
    <dgm:pt modelId="{D320FF87-9094-41CA-8966-2056CCD055AC}" type="pres">
      <dgm:prSet presAssocID="{CA59221A-B7C4-4517-9B93-66D7DCAA736C}" presName="rootComposite" presStyleCnt="0"/>
      <dgm:spPr/>
    </dgm:pt>
    <dgm:pt modelId="{C2112085-6A41-4F73-9356-F2B69941A728}" type="pres">
      <dgm:prSet presAssocID="{CA59221A-B7C4-4517-9B93-66D7DCAA736C}" presName="rootText" presStyleLbl="node1" presStyleIdx="0" presStyleCnt="2" custLinFactNeighborY="-3"/>
      <dgm:spPr/>
      <dgm:t>
        <a:bodyPr/>
        <a:lstStyle/>
        <a:p>
          <a:endParaRPr lang="en-US"/>
        </a:p>
      </dgm:t>
    </dgm:pt>
    <dgm:pt modelId="{CAF43921-7459-4956-B203-B5818DD1C71F}" type="pres">
      <dgm:prSet presAssocID="{CA59221A-B7C4-4517-9B93-66D7DCAA736C}" presName="rootConnector" presStyleLbl="node1" presStyleIdx="0" presStyleCnt="2"/>
      <dgm:spPr/>
      <dgm:t>
        <a:bodyPr/>
        <a:lstStyle/>
        <a:p>
          <a:endParaRPr lang="en-US"/>
        </a:p>
      </dgm:t>
    </dgm:pt>
    <dgm:pt modelId="{7CFBE73D-7DFC-4095-8937-5C096D65BD82}" type="pres">
      <dgm:prSet presAssocID="{CA59221A-B7C4-4517-9B93-66D7DCAA736C}" presName="childShape" presStyleCnt="0"/>
      <dgm:spPr/>
    </dgm:pt>
    <dgm:pt modelId="{82F67D86-16CF-487B-A226-8CE16E4C0C7D}" type="pres">
      <dgm:prSet presAssocID="{77E60240-265A-4EF5-934C-E15408F9F942}" presName="Name13" presStyleLbl="parChTrans1D2" presStyleIdx="0" presStyleCnt="2"/>
      <dgm:spPr/>
      <dgm:t>
        <a:bodyPr/>
        <a:lstStyle/>
        <a:p>
          <a:endParaRPr lang="en-US"/>
        </a:p>
      </dgm:t>
    </dgm:pt>
    <dgm:pt modelId="{D6B3246F-B9D3-46F9-AF58-DC5529AD1818}" type="pres">
      <dgm:prSet presAssocID="{A525A1CB-00DA-481A-AA30-E941CFAED77F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BA76A-5608-4B9E-8385-64089BD0854D}" type="pres">
      <dgm:prSet presAssocID="{B70160FD-7575-4CB6-92B7-929EDE137CE9}" presName="root" presStyleCnt="0"/>
      <dgm:spPr/>
    </dgm:pt>
    <dgm:pt modelId="{8C11473E-52FE-434D-B38E-1EB048A82383}" type="pres">
      <dgm:prSet presAssocID="{B70160FD-7575-4CB6-92B7-929EDE137CE9}" presName="rootComposite" presStyleCnt="0"/>
      <dgm:spPr/>
    </dgm:pt>
    <dgm:pt modelId="{C2002391-88E0-436B-ADBE-A02C864FFA25}" type="pres">
      <dgm:prSet presAssocID="{B70160FD-7575-4CB6-92B7-929EDE137CE9}" presName="rootText" presStyleLbl="node1" presStyleIdx="1" presStyleCnt="2"/>
      <dgm:spPr/>
      <dgm:t>
        <a:bodyPr/>
        <a:lstStyle/>
        <a:p>
          <a:endParaRPr lang="en-US"/>
        </a:p>
      </dgm:t>
    </dgm:pt>
    <dgm:pt modelId="{337C3837-5BD3-4D50-98E6-7EFB1876FE91}" type="pres">
      <dgm:prSet presAssocID="{B70160FD-7575-4CB6-92B7-929EDE137CE9}" presName="rootConnector" presStyleLbl="node1" presStyleIdx="1" presStyleCnt="2"/>
      <dgm:spPr/>
      <dgm:t>
        <a:bodyPr/>
        <a:lstStyle/>
        <a:p>
          <a:endParaRPr lang="en-US"/>
        </a:p>
      </dgm:t>
    </dgm:pt>
    <dgm:pt modelId="{0A4EB654-E5D4-4AEF-8824-8EAED8FC6784}" type="pres">
      <dgm:prSet presAssocID="{B70160FD-7575-4CB6-92B7-929EDE137CE9}" presName="childShape" presStyleCnt="0"/>
      <dgm:spPr/>
    </dgm:pt>
    <dgm:pt modelId="{4ACCE766-EFC6-4819-B9D9-9025656443EE}" type="pres">
      <dgm:prSet presAssocID="{C286F887-28B9-46BE-80D8-4563DC4C7DE5}" presName="Name13" presStyleLbl="parChTrans1D2" presStyleIdx="1" presStyleCnt="2"/>
      <dgm:spPr/>
      <dgm:t>
        <a:bodyPr/>
        <a:lstStyle/>
        <a:p>
          <a:endParaRPr lang="en-US"/>
        </a:p>
      </dgm:t>
    </dgm:pt>
    <dgm:pt modelId="{0D84B133-65F5-41E1-8FEA-825D4A7AD2E4}" type="pres">
      <dgm:prSet presAssocID="{0FE55051-CACF-49E2-927C-288819115108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5DD693-A5A0-4994-B1F5-1788CA3895C8}" type="presOf" srcId="{A525A1CB-00DA-481A-AA30-E941CFAED77F}" destId="{D6B3246F-B9D3-46F9-AF58-DC5529AD1818}" srcOrd="0" destOrd="0" presId="urn:microsoft.com/office/officeart/2005/8/layout/hierarchy3"/>
    <dgm:cxn modelId="{9A6693BE-47B0-41C8-ADAA-0A3FAA9C1C0F}" type="presOf" srcId="{B70160FD-7575-4CB6-92B7-929EDE137CE9}" destId="{C2002391-88E0-436B-ADBE-A02C864FFA25}" srcOrd="0" destOrd="0" presId="urn:microsoft.com/office/officeart/2005/8/layout/hierarchy3"/>
    <dgm:cxn modelId="{432469F7-6464-4220-9297-425D8049956B}" srcId="{2555C81C-86DF-4763-9DCB-A3B60394E65F}" destId="{CA59221A-B7C4-4517-9B93-66D7DCAA736C}" srcOrd="0" destOrd="0" parTransId="{C3CBA961-4D9D-4C91-8630-A08C9384949F}" sibTransId="{F7E70D24-7470-4564-B87B-6E2591B0819A}"/>
    <dgm:cxn modelId="{953A0784-C478-49B4-900E-AF61B3033A8D}" srcId="{2555C81C-86DF-4763-9DCB-A3B60394E65F}" destId="{B70160FD-7575-4CB6-92B7-929EDE137CE9}" srcOrd="1" destOrd="0" parTransId="{EAD44F25-90DF-434A-89F2-A4112CB558F9}" sibTransId="{959C8F44-0AA9-4583-A0E2-9A4092ABA11D}"/>
    <dgm:cxn modelId="{A278385A-6580-4DC7-8501-DD99722871F3}" srcId="{B70160FD-7575-4CB6-92B7-929EDE137CE9}" destId="{0FE55051-CACF-49E2-927C-288819115108}" srcOrd="0" destOrd="0" parTransId="{C286F887-28B9-46BE-80D8-4563DC4C7DE5}" sibTransId="{2D0C6D4F-30B8-4017-9C21-764AC07BD6CC}"/>
    <dgm:cxn modelId="{8229E76C-6DC8-4C96-882C-5A96DD72136A}" type="presOf" srcId="{2555C81C-86DF-4763-9DCB-A3B60394E65F}" destId="{DC9DA9A3-EB6E-4D9C-B4A0-49C487376229}" srcOrd="0" destOrd="0" presId="urn:microsoft.com/office/officeart/2005/8/layout/hierarchy3"/>
    <dgm:cxn modelId="{4B2EAFF5-4F64-4961-9672-172FDE694F3A}" srcId="{CA59221A-B7C4-4517-9B93-66D7DCAA736C}" destId="{A525A1CB-00DA-481A-AA30-E941CFAED77F}" srcOrd="0" destOrd="0" parTransId="{77E60240-265A-4EF5-934C-E15408F9F942}" sibTransId="{D0BAA429-BFAF-40C0-AEAA-8040382013DB}"/>
    <dgm:cxn modelId="{4330BB58-A95D-4CBC-87E1-066C86433FA5}" type="presOf" srcId="{CA59221A-B7C4-4517-9B93-66D7DCAA736C}" destId="{C2112085-6A41-4F73-9356-F2B69941A728}" srcOrd="0" destOrd="0" presId="urn:microsoft.com/office/officeart/2005/8/layout/hierarchy3"/>
    <dgm:cxn modelId="{7CA91253-4DE6-4B3B-A9D4-C9F9099D94EF}" type="presOf" srcId="{C286F887-28B9-46BE-80D8-4563DC4C7DE5}" destId="{4ACCE766-EFC6-4819-B9D9-9025656443EE}" srcOrd="0" destOrd="0" presId="urn:microsoft.com/office/officeart/2005/8/layout/hierarchy3"/>
    <dgm:cxn modelId="{5A59E5C0-EC73-4FF9-ADBF-82E32872887C}" type="presOf" srcId="{0FE55051-CACF-49E2-927C-288819115108}" destId="{0D84B133-65F5-41E1-8FEA-825D4A7AD2E4}" srcOrd="0" destOrd="0" presId="urn:microsoft.com/office/officeart/2005/8/layout/hierarchy3"/>
    <dgm:cxn modelId="{30D6E906-7093-4BBA-AF60-7379E480B8A1}" type="presOf" srcId="{B70160FD-7575-4CB6-92B7-929EDE137CE9}" destId="{337C3837-5BD3-4D50-98E6-7EFB1876FE91}" srcOrd="1" destOrd="0" presId="urn:microsoft.com/office/officeart/2005/8/layout/hierarchy3"/>
    <dgm:cxn modelId="{802272AB-25BF-4374-A3EE-C5677E2A7F31}" type="presOf" srcId="{CA59221A-B7C4-4517-9B93-66D7DCAA736C}" destId="{CAF43921-7459-4956-B203-B5818DD1C71F}" srcOrd="1" destOrd="0" presId="urn:microsoft.com/office/officeart/2005/8/layout/hierarchy3"/>
    <dgm:cxn modelId="{8E2EEA99-9421-40A4-8E29-0E302FB9659B}" type="presOf" srcId="{77E60240-265A-4EF5-934C-E15408F9F942}" destId="{82F67D86-16CF-487B-A226-8CE16E4C0C7D}" srcOrd="0" destOrd="0" presId="urn:microsoft.com/office/officeart/2005/8/layout/hierarchy3"/>
    <dgm:cxn modelId="{CF99C61A-F4EF-41D7-865A-72D382755F9E}" type="presParOf" srcId="{DC9DA9A3-EB6E-4D9C-B4A0-49C487376229}" destId="{21F50CF4-5A4F-4329-B010-D2003A5EB16D}" srcOrd="0" destOrd="0" presId="urn:microsoft.com/office/officeart/2005/8/layout/hierarchy3"/>
    <dgm:cxn modelId="{B4448955-A470-457D-BDF6-420B4B0853C7}" type="presParOf" srcId="{21F50CF4-5A4F-4329-B010-D2003A5EB16D}" destId="{D320FF87-9094-41CA-8966-2056CCD055AC}" srcOrd="0" destOrd="0" presId="urn:microsoft.com/office/officeart/2005/8/layout/hierarchy3"/>
    <dgm:cxn modelId="{2CF123B2-BDE7-4D62-ACCF-24B6EF6A6DA1}" type="presParOf" srcId="{D320FF87-9094-41CA-8966-2056CCD055AC}" destId="{C2112085-6A41-4F73-9356-F2B69941A728}" srcOrd="0" destOrd="0" presId="urn:microsoft.com/office/officeart/2005/8/layout/hierarchy3"/>
    <dgm:cxn modelId="{2CBDE854-BE54-4B3F-BD9C-0EC4F3223164}" type="presParOf" srcId="{D320FF87-9094-41CA-8966-2056CCD055AC}" destId="{CAF43921-7459-4956-B203-B5818DD1C71F}" srcOrd="1" destOrd="0" presId="urn:microsoft.com/office/officeart/2005/8/layout/hierarchy3"/>
    <dgm:cxn modelId="{43847C15-2186-4EA7-B73A-ABDD03D7AFFD}" type="presParOf" srcId="{21F50CF4-5A4F-4329-B010-D2003A5EB16D}" destId="{7CFBE73D-7DFC-4095-8937-5C096D65BD82}" srcOrd="1" destOrd="0" presId="urn:microsoft.com/office/officeart/2005/8/layout/hierarchy3"/>
    <dgm:cxn modelId="{391B8300-68E3-4580-BE3B-596B121B0E66}" type="presParOf" srcId="{7CFBE73D-7DFC-4095-8937-5C096D65BD82}" destId="{82F67D86-16CF-487B-A226-8CE16E4C0C7D}" srcOrd="0" destOrd="0" presId="urn:microsoft.com/office/officeart/2005/8/layout/hierarchy3"/>
    <dgm:cxn modelId="{C772F521-4485-4323-9EBD-3A77399BC2F5}" type="presParOf" srcId="{7CFBE73D-7DFC-4095-8937-5C096D65BD82}" destId="{D6B3246F-B9D3-46F9-AF58-DC5529AD1818}" srcOrd="1" destOrd="0" presId="urn:microsoft.com/office/officeart/2005/8/layout/hierarchy3"/>
    <dgm:cxn modelId="{2D54A7E4-1603-482F-9B23-80810EF9F623}" type="presParOf" srcId="{DC9DA9A3-EB6E-4D9C-B4A0-49C487376229}" destId="{0BEBA76A-5608-4B9E-8385-64089BD0854D}" srcOrd="1" destOrd="0" presId="urn:microsoft.com/office/officeart/2005/8/layout/hierarchy3"/>
    <dgm:cxn modelId="{27C99531-DDD8-4475-AF70-0CE615383FE8}" type="presParOf" srcId="{0BEBA76A-5608-4B9E-8385-64089BD0854D}" destId="{8C11473E-52FE-434D-B38E-1EB048A82383}" srcOrd="0" destOrd="0" presId="urn:microsoft.com/office/officeart/2005/8/layout/hierarchy3"/>
    <dgm:cxn modelId="{1B508B80-C98B-4425-BFD0-63193BF96AF6}" type="presParOf" srcId="{8C11473E-52FE-434D-B38E-1EB048A82383}" destId="{C2002391-88E0-436B-ADBE-A02C864FFA25}" srcOrd="0" destOrd="0" presId="urn:microsoft.com/office/officeart/2005/8/layout/hierarchy3"/>
    <dgm:cxn modelId="{68EE73D3-813B-49C9-82D6-58B42AD0629F}" type="presParOf" srcId="{8C11473E-52FE-434D-B38E-1EB048A82383}" destId="{337C3837-5BD3-4D50-98E6-7EFB1876FE91}" srcOrd="1" destOrd="0" presId="urn:microsoft.com/office/officeart/2005/8/layout/hierarchy3"/>
    <dgm:cxn modelId="{6C642BB1-52A6-4BAC-95FD-754D8FD9C83B}" type="presParOf" srcId="{0BEBA76A-5608-4B9E-8385-64089BD0854D}" destId="{0A4EB654-E5D4-4AEF-8824-8EAED8FC6784}" srcOrd="1" destOrd="0" presId="urn:microsoft.com/office/officeart/2005/8/layout/hierarchy3"/>
    <dgm:cxn modelId="{1A0F8583-16B6-4F4D-BF3C-0640649FF395}" type="presParOf" srcId="{0A4EB654-E5D4-4AEF-8824-8EAED8FC6784}" destId="{4ACCE766-EFC6-4819-B9D9-9025656443EE}" srcOrd="0" destOrd="0" presId="urn:microsoft.com/office/officeart/2005/8/layout/hierarchy3"/>
    <dgm:cxn modelId="{BC5964A8-9132-48D2-87EF-E1B9B11EA2C3}" type="presParOf" srcId="{0A4EB654-E5D4-4AEF-8824-8EAED8FC6784}" destId="{0D84B133-65F5-41E1-8FEA-825D4A7AD2E4}" srcOrd="1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U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10000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90600" y="1676400"/>
          <a:ext cx="77724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066800" y="381000"/>
            <a:ext cx="7620000" cy="10668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6600"/>
                </a:solidFill>
              </a:rPr>
              <a:t>বাংলা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বানান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ক্লাব</a:t>
            </a:r>
            <a:endParaRPr lang="en-US" sz="5400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6096000"/>
            <a:ext cx="838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</a:rPr>
              <a:t>গজালিয়া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আদর্শ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মাধ্যমিক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বিদ্যালয়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কচুয়া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বাগেরহাট</a:t>
            </a:r>
            <a:r>
              <a:rPr lang="en-US" sz="3200" dirty="0" smtClean="0">
                <a:solidFill>
                  <a:srgbClr val="000099"/>
                </a:solidFill>
              </a:rPr>
              <a:t>।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90600" y="1676400"/>
          <a:ext cx="77724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066800" y="381000"/>
            <a:ext cx="7620000" cy="10668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6600"/>
                </a:solidFill>
              </a:rPr>
              <a:t>বাংলা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বানান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ক্লাব</a:t>
            </a:r>
            <a:endParaRPr lang="en-US" sz="5400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6096000"/>
            <a:ext cx="838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</a:rPr>
              <a:t>গজালিয়া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আদর্শ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মাধ্যমিক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বিদ্যালয়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কচুয়া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বাগেরহাট</a:t>
            </a:r>
            <a:r>
              <a:rPr lang="en-US" sz="3200" dirty="0" smtClean="0">
                <a:solidFill>
                  <a:srgbClr val="000099"/>
                </a:solidFill>
              </a:rPr>
              <a:t>।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90600" y="1676400"/>
          <a:ext cx="77724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066800" y="381000"/>
            <a:ext cx="7620000" cy="10668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6600"/>
                </a:solidFill>
              </a:rPr>
              <a:t>বাংলা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বানান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ক্লাব</a:t>
            </a:r>
            <a:endParaRPr lang="en-US" sz="5400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6096000"/>
            <a:ext cx="838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</a:rPr>
              <a:t>গজালিয়া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আদর্শ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মাধ্যমিক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বিদ্যালয়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কচুয়া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বাগেরহাট</a:t>
            </a:r>
            <a:r>
              <a:rPr lang="en-US" sz="3200" dirty="0" smtClean="0">
                <a:solidFill>
                  <a:srgbClr val="000099"/>
                </a:solidFill>
              </a:rPr>
              <a:t>।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90600" y="1676400"/>
          <a:ext cx="77724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066800" y="381000"/>
            <a:ext cx="7620000" cy="10668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6600"/>
                </a:solidFill>
              </a:rPr>
              <a:t>বাংলা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বানান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ক্লাব</a:t>
            </a:r>
            <a:endParaRPr lang="en-US" sz="5400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6096000"/>
            <a:ext cx="838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</a:rPr>
              <a:t>গজালিয়া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আদর্শ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মাধ্যমিক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বিদ্যালয়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কচুয়া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বাগেরহাট</a:t>
            </a:r>
            <a:r>
              <a:rPr lang="en-US" sz="3200" dirty="0" smtClean="0">
                <a:solidFill>
                  <a:srgbClr val="000099"/>
                </a:solidFill>
              </a:rPr>
              <a:t>।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90600" y="1676400"/>
          <a:ext cx="77724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066800" y="381000"/>
            <a:ext cx="7620000" cy="10668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6600"/>
                </a:solidFill>
              </a:rPr>
              <a:t>বাংলা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বানান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ক্লাব</a:t>
            </a:r>
            <a:endParaRPr lang="en-US" sz="5400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6096000"/>
            <a:ext cx="838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</a:rPr>
              <a:t>গজালিয়া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আদর্শ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মাধ্যমিক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বিদ্যালয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কচুয়া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বাগেরহাট</a:t>
            </a:r>
            <a:r>
              <a:rPr lang="en-US" sz="3200" dirty="0" smtClean="0">
                <a:solidFill>
                  <a:srgbClr val="000099"/>
                </a:solidFill>
              </a:rPr>
              <a:t>।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90600" y="1676400"/>
          <a:ext cx="77724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066800" y="381000"/>
            <a:ext cx="7620000" cy="10668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6600"/>
                </a:solidFill>
              </a:rPr>
              <a:t>বাংলা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বানান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ক্লাব</a:t>
            </a:r>
            <a:endParaRPr lang="en-US" sz="5400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6096000"/>
            <a:ext cx="838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</a:rPr>
              <a:t>গজালিয়া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আদর্শ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মাধ্যমিক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বিদ্যালয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কচুয়া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বাগেরহাট</a:t>
            </a:r>
            <a:r>
              <a:rPr lang="en-US" sz="3200" dirty="0" smtClean="0">
                <a:solidFill>
                  <a:srgbClr val="000099"/>
                </a:solidFill>
              </a:rPr>
              <a:t>।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90600" y="1676400"/>
          <a:ext cx="77724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066800" y="381000"/>
            <a:ext cx="7620000" cy="10668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6600"/>
                </a:solidFill>
              </a:rPr>
              <a:t>বাংলা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বানান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ক্লাব</a:t>
            </a:r>
            <a:endParaRPr lang="en-US" sz="5400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6096000"/>
            <a:ext cx="838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</a:rPr>
              <a:t>গজালিয়া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আদর্শ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মাধ্যমিক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বিদ্যালয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কচুয়া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বাগেরহাট</a:t>
            </a:r>
            <a:r>
              <a:rPr lang="en-US" sz="3200" dirty="0" smtClean="0">
                <a:solidFill>
                  <a:srgbClr val="000099"/>
                </a:solidFill>
              </a:rPr>
              <a:t>।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90600" y="1676400"/>
          <a:ext cx="77724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066800" y="381000"/>
            <a:ext cx="7620000" cy="10668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6600"/>
                </a:solidFill>
              </a:rPr>
              <a:t>বাংলা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বানান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ক্লাব</a:t>
            </a:r>
            <a:endParaRPr lang="en-US" sz="5400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6096000"/>
            <a:ext cx="838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</a:rPr>
              <a:t>গজালিয়া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আদর্শ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মাধ্যমিক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বিদ্যালয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কচুয়া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বাগেরহাট</a:t>
            </a:r>
            <a:r>
              <a:rPr lang="en-US" sz="3200" dirty="0" smtClean="0">
                <a:solidFill>
                  <a:srgbClr val="000099"/>
                </a:solidFill>
              </a:rPr>
              <a:t>।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90600" y="1676400"/>
          <a:ext cx="77724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066800" y="381000"/>
            <a:ext cx="7620000" cy="10668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6600"/>
                </a:solidFill>
              </a:rPr>
              <a:t>বাংলা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বানান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ক্লাব</a:t>
            </a:r>
            <a:endParaRPr lang="en-US" sz="5400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6096000"/>
            <a:ext cx="838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</a:rPr>
              <a:t>গজালিয়া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আদর্শ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মাধ্যমিক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বিদ্যালয়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কচুয়া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বাগেরহাট</a:t>
            </a:r>
            <a:r>
              <a:rPr lang="en-US" sz="3200" dirty="0" smtClean="0">
                <a:solidFill>
                  <a:srgbClr val="000099"/>
                </a:solidFill>
              </a:rPr>
              <a:t>।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90600" y="1676400"/>
          <a:ext cx="77724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066800" y="381000"/>
            <a:ext cx="7620000" cy="10668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6600"/>
                </a:solidFill>
              </a:rPr>
              <a:t>বাংলা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বানান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ক্লাব</a:t>
            </a:r>
            <a:endParaRPr lang="en-US" sz="5400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6096000"/>
            <a:ext cx="838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</a:rPr>
              <a:t>গজালিয়া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আদর্শ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মাধ্যমিক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বিদ্যালয়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কচুয়া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বাগেরহাট</a:t>
            </a:r>
            <a:r>
              <a:rPr lang="en-US" sz="3200" dirty="0" smtClean="0">
                <a:solidFill>
                  <a:srgbClr val="000099"/>
                </a:solidFill>
              </a:rPr>
              <a:t>।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533400"/>
            <a:ext cx="9144000" cy="51816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6600"/>
                </a:solidFill>
              </a:rPr>
              <a:t>বাংলা</a:t>
            </a:r>
            <a:r>
              <a:rPr lang="en-US" sz="6000" dirty="0" smtClean="0">
                <a:solidFill>
                  <a:srgbClr val="006600"/>
                </a:solidFill>
              </a:rPr>
              <a:t> </a:t>
            </a:r>
            <a:r>
              <a:rPr lang="en-US" sz="6000" dirty="0" err="1" smtClean="0">
                <a:solidFill>
                  <a:srgbClr val="006600"/>
                </a:solidFill>
              </a:rPr>
              <a:t>বানান</a:t>
            </a:r>
            <a:r>
              <a:rPr lang="en-US" sz="6000" dirty="0" smtClean="0">
                <a:solidFill>
                  <a:srgbClr val="006600"/>
                </a:solidFill>
              </a:rPr>
              <a:t> </a:t>
            </a:r>
            <a:r>
              <a:rPr lang="en-US" sz="6000" dirty="0" err="1" smtClean="0">
                <a:solidFill>
                  <a:srgbClr val="006600"/>
                </a:solidFill>
              </a:rPr>
              <a:t>ক্লাবের</a:t>
            </a:r>
            <a:r>
              <a:rPr lang="en-US" sz="6000" dirty="0" smtClean="0">
                <a:solidFill>
                  <a:srgbClr val="006600"/>
                </a:solidFill>
              </a:rPr>
              <a:t>  </a:t>
            </a:r>
          </a:p>
          <a:p>
            <a:pPr algn="ctr"/>
            <a:r>
              <a:rPr lang="en-US" sz="6000" dirty="0" err="1" smtClean="0">
                <a:solidFill>
                  <a:srgbClr val="006600"/>
                </a:solidFill>
              </a:rPr>
              <a:t>প্রথম</a:t>
            </a:r>
            <a:r>
              <a:rPr lang="en-US" sz="6000" dirty="0" smtClean="0">
                <a:solidFill>
                  <a:srgbClr val="006600"/>
                </a:solidFill>
              </a:rPr>
              <a:t> </a:t>
            </a:r>
            <a:r>
              <a:rPr lang="en-US" sz="6000" dirty="0" err="1" smtClean="0">
                <a:solidFill>
                  <a:srgbClr val="006600"/>
                </a:solidFill>
              </a:rPr>
              <a:t>পাঠে</a:t>
            </a:r>
            <a:r>
              <a:rPr lang="en-US" sz="6000" dirty="0" smtClean="0">
                <a:solidFill>
                  <a:srgbClr val="006600"/>
                </a:solidFill>
              </a:rPr>
              <a:t> </a:t>
            </a:r>
            <a:r>
              <a:rPr lang="en-US" sz="6000" dirty="0" err="1" smtClean="0">
                <a:solidFill>
                  <a:srgbClr val="006600"/>
                </a:solidFill>
              </a:rPr>
              <a:t>সবাইকে</a:t>
            </a:r>
            <a:r>
              <a:rPr lang="en-US" sz="6000" dirty="0" smtClean="0">
                <a:solidFill>
                  <a:srgbClr val="006600"/>
                </a:solidFill>
              </a:rPr>
              <a:t>-</a:t>
            </a:r>
          </a:p>
          <a:p>
            <a:pPr algn="ctr"/>
            <a:r>
              <a:rPr lang="en-US" sz="6000" dirty="0" err="1" smtClean="0">
                <a:solidFill>
                  <a:srgbClr val="0070C0"/>
                </a:solidFill>
              </a:rPr>
              <a:t>স্বাগতম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/>
            <a:r>
              <a:rPr lang="en-US" sz="4000" b="1" dirty="0" smtClean="0">
                <a:solidFill>
                  <a:srgbClr val="FFC000"/>
                </a:solidFill>
              </a:rPr>
              <a:t>১.  </a:t>
            </a:r>
            <a:r>
              <a:rPr lang="as-IN" sz="4000" b="1" dirty="0" smtClean="0">
                <a:solidFill>
                  <a:srgbClr val="FFC000"/>
                </a:solidFill>
              </a:rPr>
              <a:t>দূরত্ব বোঝায় না এরূপ শব্দে উ-কার যোগে 'দুর' ('দুর' উপসর্গ) বা 'দু+রেফ' হবে। যেমন— দুরবস্থা, দুরন্ত, দুরাকাঙ্ক্ষা, দুরারোগ্য, দুরূহ, দুর্গা, দুর্গতি, দুর্গ, দুর্দান্ত, দুর্নীতি, দুর্যোগ, দুর্ঘটনা, দুর্নাম, দুর্ভোগ, দুর্দিন, দুর্বল, দুর্জয় ইত্যাদি।</a:t>
            </a:r>
            <a:endParaRPr lang="en-US" sz="4000" b="1" dirty="0" smtClean="0">
              <a:solidFill>
                <a:srgbClr val="FFC000"/>
              </a:solidFill>
            </a:endParaRPr>
          </a:p>
          <a:p>
            <a:pPr marL="742950" indent="-742950" algn="just">
              <a:buAutoNum type="arabicPeriod"/>
            </a:pPr>
            <a:endParaRPr lang="as-IN" sz="1000" b="1" dirty="0" smtClean="0">
              <a:solidFill>
                <a:srgbClr val="003300"/>
              </a:solidFill>
            </a:endParaRPr>
          </a:p>
          <a:p>
            <a:pPr algn="just"/>
            <a:r>
              <a:rPr lang="as-IN" sz="4000" b="1" dirty="0" smtClean="0">
                <a:solidFill>
                  <a:srgbClr val="92D050"/>
                </a:solidFill>
              </a:rPr>
              <a:t>২. দূরত্ব বোঝায় এমন শব্দে ঊ-কার যোগে </a:t>
            </a:r>
            <a:r>
              <a:rPr lang="en-US" sz="4000" b="1" dirty="0" smtClean="0">
                <a:solidFill>
                  <a:srgbClr val="92D050"/>
                </a:solidFill>
              </a:rPr>
              <a:t>    </a:t>
            </a:r>
            <a:r>
              <a:rPr lang="as-IN" sz="4000" b="1" dirty="0" smtClean="0">
                <a:solidFill>
                  <a:srgbClr val="92D050"/>
                </a:solidFill>
              </a:rPr>
              <a:t>'দূর' হবে। যেমন— দূর, দূরবর্তী, দূর-দূরান্ত, দূরীকরণ, অদূর, দূরত্ব, দূরবীক্ষণ ইত্যাদি।</a:t>
            </a:r>
            <a:endParaRPr lang="as-IN" sz="40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7478970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as-IN" sz="4400" dirty="0" smtClean="0">
                <a:solidFill>
                  <a:srgbClr val="000099"/>
                </a:solidFill>
              </a:rPr>
              <a:t>জেনে নিই....</a:t>
            </a:r>
            <a:endParaRPr lang="en-US" sz="4400" dirty="0" smtClean="0">
              <a:solidFill>
                <a:srgbClr val="000099"/>
              </a:solidFill>
            </a:endParaRPr>
          </a:p>
          <a:p>
            <a:endParaRPr lang="as-IN" sz="1400" dirty="0" smtClean="0">
              <a:solidFill>
                <a:srgbClr val="000099"/>
              </a:solidFill>
            </a:endParaRPr>
          </a:p>
          <a:p>
            <a:pPr marL="742950" indent="-742950"/>
            <a:r>
              <a:rPr lang="en-US" sz="4400" dirty="0" smtClean="0">
                <a:solidFill>
                  <a:srgbClr val="000099"/>
                </a:solidFill>
              </a:rPr>
              <a:t>১.  </a:t>
            </a:r>
            <a:r>
              <a:rPr lang="as-IN" sz="4400" dirty="0" smtClean="0">
                <a:solidFill>
                  <a:srgbClr val="000099"/>
                </a:solidFill>
              </a:rPr>
              <a:t>পদের শেষে '-জীবী' ঈ-কার হবে। যেমন— চাকরিজীবী, পেশাজীবী, শ্রমজীবী, কৃষিজীবী, আইনজীবী ইত্যাদি।</a:t>
            </a:r>
            <a:endParaRPr lang="en-US" sz="4400" dirty="0" smtClean="0">
              <a:solidFill>
                <a:srgbClr val="000099"/>
              </a:solidFill>
            </a:endParaRPr>
          </a:p>
          <a:p>
            <a:pPr marL="742950" indent="-742950"/>
            <a:endParaRPr lang="as-IN" sz="1600" dirty="0" smtClean="0">
              <a:solidFill>
                <a:srgbClr val="000099"/>
              </a:solidFill>
            </a:endParaRPr>
          </a:p>
          <a:p>
            <a:r>
              <a:rPr lang="as-IN" sz="4400" dirty="0" smtClean="0">
                <a:solidFill>
                  <a:srgbClr val="000099"/>
                </a:solidFill>
              </a:rPr>
              <a:t>২. পদের শেষে '-বলি' (আবলি) ই-কার হবে। যেমন— কার্যাবলি, শর্তাবলি, ব্যাখ্যাবলি, নিয়মাবলি, তথ্যাবলি, রচনাবলি ইত্যাদি।</a:t>
            </a:r>
            <a:endParaRPr lang="en-US" sz="4400" dirty="0" smtClean="0">
              <a:solidFill>
                <a:srgbClr val="000099"/>
              </a:solidFill>
            </a:endParaRPr>
          </a:p>
          <a:p>
            <a:endParaRPr lang="as-IN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0" y="838200"/>
            <a:ext cx="9144000" cy="579120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 err="1" smtClean="0">
                <a:solidFill>
                  <a:srgbClr val="FF0000"/>
                </a:solidFill>
              </a:rPr>
              <a:t>ধন্যবাদ</a:t>
            </a:r>
            <a:endParaRPr lang="en-US" sz="23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90600" y="1676400"/>
          <a:ext cx="77724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066800" y="381000"/>
            <a:ext cx="7620000" cy="10668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6600"/>
                </a:solidFill>
              </a:rPr>
              <a:t>বাংলা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বানান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ক্লাব</a:t>
            </a:r>
            <a:endParaRPr lang="en-US" sz="5400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6096000"/>
            <a:ext cx="838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</a:rPr>
              <a:t>গজালিয়া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আদর্শ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মাধ্যমিক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বিদ্যালয়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কচুয়া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বাগেরহাট</a:t>
            </a:r>
            <a:r>
              <a:rPr lang="en-US" sz="3200" dirty="0" smtClean="0">
                <a:solidFill>
                  <a:srgbClr val="000099"/>
                </a:solidFill>
              </a:rPr>
              <a:t>।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90600" y="1676400"/>
          <a:ext cx="77724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066800" y="381000"/>
            <a:ext cx="7620000" cy="10668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6600"/>
                </a:solidFill>
              </a:rPr>
              <a:t>বাংলা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বানান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ক্লাব</a:t>
            </a:r>
            <a:endParaRPr lang="en-US" sz="5400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6096000"/>
            <a:ext cx="838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</a:rPr>
              <a:t>গজালিয়া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আদর্শ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মাধ্যমিক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বিদ্যালয়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কচুয়া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বাগেরহাট</a:t>
            </a:r>
            <a:r>
              <a:rPr lang="en-US" sz="3200" dirty="0" smtClean="0">
                <a:solidFill>
                  <a:srgbClr val="000099"/>
                </a:solidFill>
              </a:rPr>
              <a:t>।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90600" y="1676400"/>
          <a:ext cx="77724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066800" y="381000"/>
            <a:ext cx="7620000" cy="10668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6600"/>
                </a:solidFill>
              </a:rPr>
              <a:t>বাংলা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বানান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ক্লাব</a:t>
            </a:r>
            <a:endParaRPr lang="en-US" sz="5400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6096000"/>
            <a:ext cx="838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</a:rPr>
              <a:t>গজালিয়া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আদর্শ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মাধ্যমিক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বিদ্যালয়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কচুয়া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বাগেরহাট</a:t>
            </a:r>
            <a:r>
              <a:rPr lang="en-US" sz="3200" dirty="0" smtClean="0">
                <a:solidFill>
                  <a:srgbClr val="000099"/>
                </a:solidFill>
              </a:rPr>
              <a:t>।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90600" y="1676400"/>
          <a:ext cx="77724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066800" y="381000"/>
            <a:ext cx="7620000" cy="10668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6600"/>
                </a:solidFill>
              </a:rPr>
              <a:t>বাংলা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বানান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ক্লাব</a:t>
            </a:r>
            <a:endParaRPr lang="en-US" sz="5400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6096000"/>
            <a:ext cx="838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</a:rPr>
              <a:t>গজালিয়া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আদর্শ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মাধ্যমিক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বিদ্যালয়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কচুয়া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বাগেরহাট</a:t>
            </a:r>
            <a:r>
              <a:rPr lang="en-US" sz="3200" dirty="0" smtClean="0">
                <a:solidFill>
                  <a:srgbClr val="000099"/>
                </a:solidFill>
              </a:rPr>
              <a:t>।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90600" y="1676400"/>
          <a:ext cx="77724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066800" y="381000"/>
            <a:ext cx="7620000" cy="10668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6600"/>
                </a:solidFill>
              </a:rPr>
              <a:t>বাংলা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বানান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ক্লাব</a:t>
            </a:r>
            <a:endParaRPr lang="en-US" sz="5400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6096000"/>
            <a:ext cx="838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</a:rPr>
              <a:t>গজালিয়া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আদর্শ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মাধ্যমিক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বিদ্যালয়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কচুয়া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বাগেরহাট</a:t>
            </a:r>
            <a:r>
              <a:rPr lang="en-US" sz="3200" dirty="0" smtClean="0">
                <a:solidFill>
                  <a:srgbClr val="000099"/>
                </a:solidFill>
              </a:rPr>
              <a:t>।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90600" y="1676400"/>
          <a:ext cx="77724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066800" y="381000"/>
            <a:ext cx="7620000" cy="10668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6600"/>
                </a:solidFill>
              </a:rPr>
              <a:t>বাংলা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বানান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ক্লাব</a:t>
            </a:r>
            <a:endParaRPr lang="en-US" sz="5400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6096000"/>
            <a:ext cx="838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</a:rPr>
              <a:t>গজালিয়া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আদর্শ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মাধ্যমিক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বিদ্যালয়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কচুয়া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বাগেরহাট</a:t>
            </a:r>
            <a:r>
              <a:rPr lang="en-US" sz="3200" dirty="0" smtClean="0">
                <a:solidFill>
                  <a:srgbClr val="000099"/>
                </a:solidFill>
              </a:rPr>
              <a:t>।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90600" y="1676400"/>
          <a:ext cx="77724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066800" y="381000"/>
            <a:ext cx="7620000" cy="10668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6600"/>
                </a:solidFill>
              </a:rPr>
              <a:t>বাংলা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বানান</a:t>
            </a:r>
            <a:r>
              <a:rPr lang="en-US" sz="5400" dirty="0" smtClean="0">
                <a:solidFill>
                  <a:srgbClr val="006600"/>
                </a:solidFill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</a:rPr>
              <a:t>ক্লাব</a:t>
            </a:r>
            <a:endParaRPr lang="en-US" sz="5400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6096000"/>
            <a:ext cx="838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</a:rPr>
              <a:t>গজালিয়া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আদর্শ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মাধ্যমিক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বিদ্যালয়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কচুয়া</a:t>
            </a:r>
            <a:r>
              <a:rPr lang="en-US" sz="3200" dirty="0" smtClean="0">
                <a:solidFill>
                  <a:srgbClr val="000099"/>
                </a:solidFill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</a:rPr>
              <a:t>বাগেরহাট</a:t>
            </a:r>
            <a:r>
              <a:rPr lang="en-US" sz="3200" dirty="0" smtClean="0">
                <a:solidFill>
                  <a:srgbClr val="000099"/>
                </a:solidFill>
              </a:rPr>
              <a:t>।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</TotalTime>
  <Words>422</Words>
  <Application>Microsoft Office PowerPoint</Application>
  <PresentationFormat>On-screen Show (4:3)</PresentationFormat>
  <Paragraphs>114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sabuj</dc:creator>
  <cp:lastModifiedBy>sabuj</cp:lastModifiedBy>
  <cp:revision>41</cp:revision>
  <dcterms:created xsi:type="dcterms:W3CDTF">2006-08-16T00:00:00Z</dcterms:created>
  <dcterms:modified xsi:type="dcterms:W3CDTF">2019-04-22T07:19:18Z</dcterms:modified>
</cp:coreProperties>
</file>